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28815" r:id="rId1"/>
    <p:sldMasterId id="2147528831" r:id="rId2"/>
    <p:sldMasterId id="2147528845" r:id="rId3"/>
    <p:sldMasterId id="2147529160" r:id="rId4"/>
  </p:sldMasterIdLst>
  <p:notesMasterIdLst>
    <p:notesMasterId r:id="rId48"/>
  </p:notesMasterIdLst>
  <p:handoutMasterIdLst>
    <p:handoutMasterId r:id="rId49"/>
  </p:handoutMasterIdLst>
  <p:sldIdLst>
    <p:sldId id="2892" r:id="rId5"/>
    <p:sldId id="2893" r:id="rId6"/>
    <p:sldId id="2894" r:id="rId7"/>
    <p:sldId id="2896" r:id="rId8"/>
    <p:sldId id="2897" r:id="rId9"/>
    <p:sldId id="2904" r:id="rId10"/>
    <p:sldId id="2905" r:id="rId11"/>
    <p:sldId id="2906" r:id="rId12"/>
    <p:sldId id="2907" r:id="rId13"/>
    <p:sldId id="2908" r:id="rId14"/>
    <p:sldId id="2909" r:id="rId15"/>
    <p:sldId id="2910" r:id="rId16"/>
    <p:sldId id="2911" r:id="rId17"/>
    <p:sldId id="2912" r:id="rId18"/>
    <p:sldId id="2913" r:id="rId19"/>
    <p:sldId id="2914" r:id="rId20"/>
    <p:sldId id="2916" r:id="rId21"/>
    <p:sldId id="2917" r:id="rId22"/>
    <p:sldId id="2918" r:id="rId23"/>
    <p:sldId id="2919" r:id="rId24"/>
    <p:sldId id="2920" r:id="rId25"/>
    <p:sldId id="2921" r:id="rId26"/>
    <p:sldId id="2922" r:id="rId27"/>
    <p:sldId id="2923" r:id="rId28"/>
    <p:sldId id="2924" r:id="rId29"/>
    <p:sldId id="2925" r:id="rId30"/>
    <p:sldId id="2926" r:id="rId31"/>
    <p:sldId id="2927" r:id="rId32"/>
    <p:sldId id="2928" r:id="rId33"/>
    <p:sldId id="2930" r:id="rId34"/>
    <p:sldId id="2932" r:id="rId35"/>
    <p:sldId id="2934" r:id="rId36"/>
    <p:sldId id="2935" r:id="rId37"/>
    <p:sldId id="2936" r:id="rId38"/>
    <p:sldId id="2937" r:id="rId39"/>
    <p:sldId id="2940" r:id="rId40"/>
    <p:sldId id="2941" r:id="rId41"/>
    <p:sldId id="2943" r:id="rId42"/>
    <p:sldId id="2945" r:id="rId43"/>
    <p:sldId id="2946" r:id="rId44"/>
    <p:sldId id="2947" r:id="rId45"/>
    <p:sldId id="2949" r:id="rId46"/>
    <p:sldId id="2950" r:id="rId47"/>
  </p:sldIdLst>
  <p:sldSz cx="9144000" cy="5143500" type="screen16x9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25438" indent="131763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76275" indent="4763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028700" indent="4763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379538" indent="4763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чальник отдела (развития геонформационных систем) - Песков Р.И." initials="Но(гс-ПР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FF"/>
    <a:srgbClr val="66FFFF"/>
    <a:srgbClr val="E1FFE1"/>
    <a:srgbClr val="CCFFCC"/>
    <a:srgbClr val="7E0000"/>
    <a:srgbClr val="66CCFF"/>
    <a:srgbClr val="F30D3E"/>
    <a:srgbClr val="0B33B5"/>
    <a:srgbClr val="2F70B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19" autoAdjust="0"/>
    <p:restoredTop sz="96360" autoAdjust="0"/>
  </p:normalViewPr>
  <p:slideViewPr>
    <p:cSldViewPr snapToObjects="1">
      <p:cViewPr>
        <p:scale>
          <a:sx n="109" d="100"/>
          <a:sy n="109" d="100"/>
        </p:scale>
        <p:origin x="-930" y="-2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04"/>
    </p:cViewPr>
  </p:sorterViewPr>
  <p:notesViewPr>
    <p:cSldViewPr snapToObjects="1">
      <p:cViewPr varScale="1">
        <p:scale>
          <a:sx n="57" d="100"/>
          <a:sy n="57" d="100"/>
        </p:scale>
        <p:origin x="-1704" y="-90"/>
      </p:cViewPr>
      <p:guideLst>
        <p:guide orient="horz" pos="3110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73" cy="49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1" tIns="45536" rIns="91071" bIns="4553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118" y="0"/>
            <a:ext cx="2944972" cy="49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1" tIns="45536" rIns="91071" bIns="4553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F52CDA4-9139-461A-8869-9FEF292EED6B}" type="datetimeFigureOut">
              <a:rPr lang="ru-RU"/>
              <a:pPr>
                <a:defRPr/>
              </a:pPr>
              <a:t>23.10.2020</a:t>
            </a:fld>
            <a:endParaRPr lang="ru-RU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779"/>
            <a:ext cx="2944973" cy="49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1" tIns="45536" rIns="91071" bIns="4553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118" y="9377779"/>
            <a:ext cx="2944972" cy="49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1" tIns="45536" rIns="91071" bIns="4553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A54C303-0035-481A-8BF6-1E0CDDA20A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7076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57" cy="49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1" tIns="45536" rIns="91071" bIns="4553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118" y="0"/>
            <a:ext cx="2946557" cy="49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1" tIns="45536" rIns="91071" bIns="4553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125" y="742950"/>
            <a:ext cx="657860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6" y="4690466"/>
            <a:ext cx="4985384" cy="444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1" tIns="45536" rIns="91071" bIns="455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931"/>
            <a:ext cx="2946557" cy="4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1" tIns="45536" rIns="91071" bIns="4553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118" y="9380931"/>
            <a:ext cx="2946557" cy="4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1" tIns="45536" rIns="91071" bIns="455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484EFAD-C60A-4B64-8C29-047DED47F1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5020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32543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67627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37953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1748126" algn="l" defTabSz="6992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97744" algn="l" defTabSz="6992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47367" algn="l" defTabSz="6992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96987" algn="l" defTabSz="69925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1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546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10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882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11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24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12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502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13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385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14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904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15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31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16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984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17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747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18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469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19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9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2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328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20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6675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21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54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22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9014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23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860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24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017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25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3266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26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7234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27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633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28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4323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29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136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3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7139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30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7779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31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2590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32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0376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33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2915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34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0980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35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1374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36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6527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37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2779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38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570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39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386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4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7473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40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621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41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4608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42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5613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43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9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5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326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6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49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7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326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8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724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064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2BDE268-0432-4D63-98A8-9BE52D0703A9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9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35013"/>
            <a:ext cx="6542088" cy="3681412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218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2" y="1"/>
            <a:ext cx="9153525" cy="627063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439" tIns="32720" rIns="65439" bIns="32720" anchor="ctr"/>
          <a:lstStyle/>
          <a:p>
            <a:pPr algn="ctr" defTabSz="654407" eaLnBrk="1" hangingPunct="1">
              <a:defRPr/>
            </a:pPr>
            <a:endParaRPr lang="ru-RU" sz="1253">
              <a:solidFill>
                <a:prstClr val="white"/>
              </a:solidFill>
            </a:endParaRPr>
          </a:p>
        </p:txBody>
      </p:sp>
      <p:grpSp>
        <p:nvGrpSpPr>
          <p:cNvPr id="3" name="Group 43"/>
          <p:cNvGrpSpPr>
            <a:grpSpLocks/>
          </p:cNvGrpSpPr>
          <p:nvPr userDrawn="1"/>
        </p:nvGrpSpPr>
        <p:grpSpPr bwMode="auto">
          <a:xfrm>
            <a:off x="8528052" y="17464"/>
            <a:ext cx="587375" cy="587375"/>
            <a:chOff x="695" y="1570"/>
            <a:chExt cx="2276" cy="2282"/>
          </a:xfrm>
        </p:grpSpPr>
        <p:sp>
          <p:nvSpPr>
            <p:cNvPr id="4" name="Oval 44"/>
            <p:cNvSpPr>
              <a:spLocks noChangeArrowheads="1"/>
            </p:cNvSpPr>
            <p:nvPr/>
          </p:nvSpPr>
          <p:spPr bwMode="auto">
            <a:xfrm>
              <a:off x="695" y="1570"/>
              <a:ext cx="2276" cy="2282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91347" tIns="45675" rIns="91347" bIns="45675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262107" indent="19881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577945" indent="26928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896152" indent="3395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207396" indent="43295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1684766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021671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2358622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2695540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defTabSz="65440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15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Oval 45"/>
            <p:cNvSpPr>
              <a:spLocks noChangeArrowheads="1"/>
            </p:cNvSpPr>
            <p:nvPr/>
          </p:nvSpPr>
          <p:spPr bwMode="auto">
            <a:xfrm>
              <a:off x="750" y="1595"/>
              <a:ext cx="2184" cy="2189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91347" tIns="45675" rIns="91347" bIns="45675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262107" indent="19881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577945" indent="26928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896152" indent="3395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207396" indent="43295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1684766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021671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2358622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2695540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defTabSz="65440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15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Oval 46"/>
            <p:cNvSpPr>
              <a:spLocks noChangeArrowheads="1"/>
            </p:cNvSpPr>
            <p:nvPr/>
          </p:nvSpPr>
          <p:spPr bwMode="auto">
            <a:xfrm>
              <a:off x="1021" y="1885"/>
              <a:ext cx="1661" cy="1665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91347" tIns="45675" rIns="91347" bIns="45675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262107" indent="19881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577945" indent="26928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896152" indent="3395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207396" indent="43295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1684766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021671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2358622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2695540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defTabSz="65440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15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val 47"/>
            <p:cNvSpPr>
              <a:spLocks noChangeArrowheads="1"/>
            </p:cNvSpPr>
            <p:nvPr/>
          </p:nvSpPr>
          <p:spPr bwMode="auto">
            <a:xfrm>
              <a:off x="1064" y="1934"/>
              <a:ext cx="1593" cy="1591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91347" tIns="45675" rIns="91347" bIns="45675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262107" indent="19881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577945" indent="26928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896152" indent="3395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207396" indent="43295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1684766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021671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2358622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2695540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defTabSz="65440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15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48"/>
            <p:cNvSpPr>
              <a:spLocks noEditPoints="1"/>
            </p:cNvSpPr>
            <p:nvPr/>
          </p:nvSpPr>
          <p:spPr bwMode="auto">
            <a:xfrm>
              <a:off x="1206" y="1663"/>
              <a:ext cx="1316" cy="364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91372" tIns="45688" rIns="91372" bIns="45688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262107" indent="19881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577945" indent="26928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896152" indent="3395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207396" indent="43295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1684766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021671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2358622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2695540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defTabSz="65440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15" kern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" y="2393"/>
              <a:ext cx="1361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AutoShape 50"/>
            <p:cNvSpPr>
              <a:spLocks noChangeArrowheads="1"/>
            </p:cNvSpPr>
            <p:nvPr/>
          </p:nvSpPr>
          <p:spPr bwMode="auto">
            <a:xfrm>
              <a:off x="886" y="2070"/>
              <a:ext cx="1901" cy="177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1372" tIns="45688" rIns="91372" bIns="45688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262107" indent="19881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577945" indent="26928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896152" indent="3395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207396" indent="43295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1684766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021671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2358622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2695540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defTabSz="65440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15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1537" y="1886"/>
              <a:ext cx="585" cy="771"/>
              <a:chOff x="3374" y="926"/>
              <a:chExt cx="585" cy="771"/>
            </a:xfrm>
          </p:grpSpPr>
          <p:sp>
            <p:nvSpPr>
              <p:cNvPr id="19" name="Freeform 52"/>
              <p:cNvSpPr>
                <a:spLocks/>
              </p:cNvSpPr>
              <p:nvPr/>
            </p:nvSpPr>
            <p:spPr bwMode="auto">
              <a:xfrm>
                <a:off x="3510" y="1313"/>
                <a:ext cx="314" cy="382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Freeform 53"/>
              <p:cNvSpPr>
                <a:spLocks/>
              </p:cNvSpPr>
              <p:nvPr/>
            </p:nvSpPr>
            <p:spPr bwMode="auto">
              <a:xfrm>
                <a:off x="3572" y="1221"/>
                <a:ext cx="191" cy="93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Freeform 54"/>
              <p:cNvSpPr>
                <a:spLocks/>
              </p:cNvSpPr>
              <p:nvPr/>
            </p:nvSpPr>
            <p:spPr bwMode="auto">
              <a:xfrm>
                <a:off x="3572" y="1184"/>
                <a:ext cx="191" cy="99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Freeform 55"/>
              <p:cNvSpPr>
                <a:spLocks/>
              </p:cNvSpPr>
              <p:nvPr/>
            </p:nvSpPr>
            <p:spPr bwMode="auto">
              <a:xfrm>
                <a:off x="3559" y="1258"/>
                <a:ext cx="55" cy="37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Freeform 56"/>
              <p:cNvSpPr>
                <a:spLocks/>
              </p:cNvSpPr>
              <p:nvPr/>
            </p:nvSpPr>
            <p:spPr bwMode="auto">
              <a:xfrm>
                <a:off x="3719" y="1258"/>
                <a:ext cx="55" cy="37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Freeform 57"/>
              <p:cNvSpPr>
                <a:spLocks/>
              </p:cNvSpPr>
              <p:nvPr/>
            </p:nvSpPr>
            <p:spPr bwMode="auto">
              <a:xfrm>
                <a:off x="3547" y="1480"/>
                <a:ext cx="92" cy="148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" name="Freeform 58"/>
              <p:cNvSpPr>
                <a:spLocks/>
              </p:cNvSpPr>
              <p:nvPr/>
            </p:nvSpPr>
            <p:spPr bwMode="auto">
              <a:xfrm>
                <a:off x="3590" y="1523"/>
                <a:ext cx="49" cy="154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Freeform 59"/>
              <p:cNvSpPr>
                <a:spLocks/>
              </p:cNvSpPr>
              <p:nvPr/>
            </p:nvSpPr>
            <p:spPr bwMode="auto">
              <a:xfrm>
                <a:off x="3535" y="1430"/>
                <a:ext cx="68" cy="68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Freeform 60"/>
              <p:cNvSpPr>
                <a:spLocks/>
              </p:cNvSpPr>
              <p:nvPr/>
            </p:nvSpPr>
            <p:spPr bwMode="auto">
              <a:xfrm>
                <a:off x="3547" y="1430"/>
                <a:ext cx="55" cy="93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Freeform 61"/>
              <p:cNvSpPr>
                <a:spLocks/>
              </p:cNvSpPr>
              <p:nvPr/>
            </p:nvSpPr>
            <p:spPr bwMode="auto">
              <a:xfrm>
                <a:off x="3578" y="1430"/>
                <a:ext cx="62" cy="56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Freeform 62"/>
              <p:cNvSpPr>
                <a:spLocks/>
              </p:cNvSpPr>
              <p:nvPr/>
            </p:nvSpPr>
            <p:spPr bwMode="auto">
              <a:xfrm>
                <a:off x="3590" y="1467"/>
                <a:ext cx="49" cy="19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Freeform 63"/>
              <p:cNvSpPr>
                <a:spLocks/>
              </p:cNvSpPr>
              <p:nvPr/>
            </p:nvSpPr>
            <p:spPr bwMode="auto">
              <a:xfrm>
                <a:off x="3522" y="1436"/>
                <a:ext cx="55" cy="43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Freeform 64"/>
              <p:cNvSpPr>
                <a:spLocks/>
              </p:cNvSpPr>
              <p:nvPr/>
            </p:nvSpPr>
            <p:spPr bwMode="auto">
              <a:xfrm>
                <a:off x="3547" y="1430"/>
                <a:ext cx="55" cy="68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Freeform 65"/>
              <p:cNvSpPr>
                <a:spLocks/>
              </p:cNvSpPr>
              <p:nvPr/>
            </p:nvSpPr>
            <p:spPr bwMode="auto">
              <a:xfrm>
                <a:off x="3559" y="1510"/>
                <a:ext cx="80" cy="62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Freeform 66"/>
              <p:cNvSpPr>
                <a:spLocks/>
              </p:cNvSpPr>
              <p:nvPr/>
            </p:nvSpPr>
            <p:spPr bwMode="auto">
              <a:xfrm>
                <a:off x="3572" y="1554"/>
                <a:ext cx="18" cy="62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Freeform 67"/>
              <p:cNvSpPr>
                <a:spLocks/>
              </p:cNvSpPr>
              <p:nvPr/>
            </p:nvSpPr>
            <p:spPr bwMode="auto">
              <a:xfrm>
                <a:off x="3602" y="1535"/>
                <a:ext cx="37" cy="111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7" cy="111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Freeform 69"/>
              <p:cNvSpPr>
                <a:spLocks/>
              </p:cNvSpPr>
              <p:nvPr/>
            </p:nvSpPr>
            <p:spPr bwMode="auto">
              <a:xfrm>
                <a:off x="3639" y="1554"/>
                <a:ext cx="31" cy="130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Freeform 70"/>
              <p:cNvSpPr>
                <a:spLocks/>
              </p:cNvSpPr>
              <p:nvPr/>
            </p:nvSpPr>
            <p:spPr bwMode="auto">
              <a:xfrm>
                <a:off x="3695" y="1480"/>
                <a:ext cx="92" cy="148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Freeform 71"/>
              <p:cNvSpPr>
                <a:spLocks/>
              </p:cNvSpPr>
              <p:nvPr/>
            </p:nvSpPr>
            <p:spPr bwMode="auto">
              <a:xfrm>
                <a:off x="3695" y="1523"/>
                <a:ext cx="49" cy="154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Freeform 72"/>
              <p:cNvSpPr>
                <a:spLocks/>
              </p:cNvSpPr>
              <p:nvPr/>
            </p:nvSpPr>
            <p:spPr bwMode="auto">
              <a:xfrm>
                <a:off x="3732" y="1430"/>
                <a:ext cx="80" cy="68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" name="Freeform 73"/>
              <p:cNvSpPr>
                <a:spLocks/>
              </p:cNvSpPr>
              <p:nvPr/>
            </p:nvSpPr>
            <p:spPr bwMode="auto">
              <a:xfrm>
                <a:off x="3732" y="1430"/>
                <a:ext cx="55" cy="93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Freeform 74"/>
              <p:cNvSpPr>
                <a:spLocks/>
              </p:cNvSpPr>
              <p:nvPr/>
            </p:nvSpPr>
            <p:spPr bwMode="auto">
              <a:xfrm>
                <a:off x="3707" y="1430"/>
                <a:ext cx="49" cy="56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" name="Freeform 75"/>
              <p:cNvSpPr>
                <a:spLocks/>
              </p:cNvSpPr>
              <p:nvPr/>
            </p:nvSpPr>
            <p:spPr bwMode="auto">
              <a:xfrm>
                <a:off x="3695" y="1467"/>
                <a:ext cx="49" cy="19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Freeform 76"/>
              <p:cNvSpPr>
                <a:spLocks/>
              </p:cNvSpPr>
              <p:nvPr/>
            </p:nvSpPr>
            <p:spPr bwMode="auto">
              <a:xfrm>
                <a:off x="3756" y="1436"/>
                <a:ext cx="55" cy="43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Freeform 77"/>
              <p:cNvSpPr>
                <a:spLocks/>
              </p:cNvSpPr>
              <p:nvPr/>
            </p:nvSpPr>
            <p:spPr bwMode="auto">
              <a:xfrm>
                <a:off x="3732" y="1430"/>
                <a:ext cx="55" cy="68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Freeform 78"/>
              <p:cNvSpPr>
                <a:spLocks/>
              </p:cNvSpPr>
              <p:nvPr/>
            </p:nvSpPr>
            <p:spPr bwMode="auto">
              <a:xfrm>
                <a:off x="3695" y="1510"/>
                <a:ext cx="80" cy="62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Freeform 79"/>
              <p:cNvSpPr>
                <a:spLocks/>
              </p:cNvSpPr>
              <p:nvPr/>
            </p:nvSpPr>
            <p:spPr bwMode="auto">
              <a:xfrm>
                <a:off x="3744" y="1554"/>
                <a:ext cx="18" cy="62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Freeform 80"/>
              <p:cNvSpPr>
                <a:spLocks/>
              </p:cNvSpPr>
              <p:nvPr/>
            </p:nvSpPr>
            <p:spPr bwMode="auto">
              <a:xfrm>
                <a:off x="3695" y="1535"/>
                <a:ext cx="49" cy="111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Freeform 81"/>
              <p:cNvSpPr>
                <a:spLocks/>
              </p:cNvSpPr>
              <p:nvPr/>
            </p:nvSpPr>
            <p:spPr bwMode="auto">
              <a:xfrm>
                <a:off x="3695" y="1547"/>
                <a:ext cx="37" cy="111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Freeform 82"/>
              <p:cNvSpPr>
                <a:spLocks/>
              </p:cNvSpPr>
              <p:nvPr/>
            </p:nvSpPr>
            <p:spPr bwMode="auto">
              <a:xfrm>
                <a:off x="3670" y="1554"/>
                <a:ext cx="25" cy="130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Freeform 83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Freeform 84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" name="Freeform 85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Freeform 86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Freeform 87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Freeform 88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Freeform 89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Freeform 90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" name="Freeform 91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" name="Freeform 92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" name="Freeform 93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" name="Freeform 94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" name="Freeform 95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" name="Freeform 96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" name="Freeform 97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" name="Freeform 98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" name="Freeform 99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" name="Freeform 100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8" name="Freeform 101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9" name="Freeform 102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" name="Freeform 103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" name="Freeform 104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Freeform 105"/>
              <p:cNvSpPr>
                <a:spLocks/>
              </p:cNvSpPr>
              <p:nvPr/>
            </p:nvSpPr>
            <p:spPr bwMode="auto">
              <a:xfrm>
                <a:off x="3375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" name="Freeform 106"/>
              <p:cNvSpPr>
                <a:spLocks/>
              </p:cNvSpPr>
              <p:nvPr/>
            </p:nvSpPr>
            <p:spPr bwMode="auto">
              <a:xfrm>
                <a:off x="3412" y="1381"/>
                <a:ext cx="43" cy="191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" name="Freeform 107"/>
              <p:cNvSpPr>
                <a:spLocks/>
              </p:cNvSpPr>
              <p:nvPr/>
            </p:nvSpPr>
            <p:spPr bwMode="auto">
              <a:xfrm>
                <a:off x="3430" y="1375"/>
                <a:ext cx="49" cy="173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" name="Freeform 108"/>
              <p:cNvSpPr>
                <a:spLocks/>
              </p:cNvSpPr>
              <p:nvPr/>
            </p:nvSpPr>
            <p:spPr bwMode="auto">
              <a:xfrm>
                <a:off x="3455" y="1350"/>
                <a:ext cx="43" cy="160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Freeform 109"/>
              <p:cNvSpPr>
                <a:spLocks/>
              </p:cNvSpPr>
              <p:nvPr/>
            </p:nvSpPr>
            <p:spPr bwMode="auto">
              <a:xfrm>
                <a:off x="3492" y="1338"/>
                <a:ext cx="43" cy="148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" name="Freeform 110"/>
              <p:cNvSpPr>
                <a:spLocks/>
              </p:cNvSpPr>
              <p:nvPr/>
            </p:nvSpPr>
            <p:spPr bwMode="auto">
              <a:xfrm>
                <a:off x="3510" y="1325"/>
                <a:ext cx="49" cy="142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" name="Freeform 111"/>
              <p:cNvSpPr>
                <a:spLocks/>
              </p:cNvSpPr>
              <p:nvPr/>
            </p:nvSpPr>
            <p:spPr bwMode="auto">
              <a:xfrm>
                <a:off x="3535" y="1307"/>
                <a:ext cx="43" cy="123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" name="Freeform 112"/>
              <p:cNvSpPr>
                <a:spLocks/>
              </p:cNvSpPr>
              <p:nvPr/>
            </p:nvSpPr>
            <p:spPr bwMode="auto">
              <a:xfrm>
                <a:off x="3559" y="1295"/>
                <a:ext cx="43" cy="117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0" name="Freeform 113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1" name="Freeform 114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" name="Freeform 115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" name="Freeform 116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4" name="Freeform 117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5" name="Freeform 118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6" name="Freeform 119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7" name="Freeform 120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8" name="Freeform 121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9" name="Freeform 122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0" name="Freeform 123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1" name="Freeform 124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Freeform 125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Freeform 126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4" name="Freeform 127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5" name="Freeform 128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6" name="Freeform 129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7" name="Freeform 130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8" name="Freeform 131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9" name="Freeform 132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0" name="Freeform 133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1" name="Freeform 134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2" name="Freeform 135"/>
              <p:cNvSpPr>
                <a:spLocks/>
              </p:cNvSpPr>
              <p:nvPr/>
            </p:nvSpPr>
            <p:spPr bwMode="auto">
              <a:xfrm>
                <a:off x="3590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3" name="Freeform 136"/>
              <p:cNvSpPr>
                <a:spLocks/>
              </p:cNvSpPr>
              <p:nvPr/>
            </p:nvSpPr>
            <p:spPr bwMode="auto">
              <a:xfrm>
                <a:off x="3387" y="1325"/>
                <a:ext cx="68" cy="105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4" name="Freeform 137"/>
              <p:cNvSpPr>
                <a:spLocks/>
              </p:cNvSpPr>
              <p:nvPr/>
            </p:nvSpPr>
            <p:spPr bwMode="auto">
              <a:xfrm>
                <a:off x="3418" y="1313"/>
                <a:ext cx="74" cy="105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5" name="Freeform 138"/>
              <p:cNvSpPr>
                <a:spLocks/>
              </p:cNvSpPr>
              <p:nvPr/>
            </p:nvSpPr>
            <p:spPr bwMode="auto">
              <a:xfrm>
                <a:off x="3467" y="1313"/>
                <a:ext cx="43" cy="99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6" name="Freeform 139"/>
              <p:cNvSpPr>
                <a:spLocks/>
              </p:cNvSpPr>
              <p:nvPr/>
            </p:nvSpPr>
            <p:spPr bwMode="auto">
              <a:xfrm>
                <a:off x="3498" y="1313"/>
                <a:ext cx="37" cy="86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7" name="Freeform 140"/>
              <p:cNvSpPr>
                <a:spLocks/>
              </p:cNvSpPr>
              <p:nvPr/>
            </p:nvSpPr>
            <p:spPr bwMode="auto">
              <a:xfrm>
                <a:off x="3522" y="1307"/>
                <a:ext cx="37" cy="74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8" name="Freeform 141"/>
              <p:cNvSpPr>
                <a:spLocks/>
              </p:cNvSpPr>
              <p:nvPr/>
            </p:nvSpPr>
            <p:spPr bwMode="auto">
              <a:xfrm>
                <a:off x="3547" y="1307"/>
                <a:ext cx="31" cy="68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9" name="Freeform 142"/>
              <p:cNvSpPr>
                <a:spLocks/>
              </p:cNvSpPr>
              <p:nvPr/>
            </p:nvSpPr>
            <p:spPr bwMode="auto">
              <a:xfrm>
                <a:off x="3559" y="1307"/>
                <a:ext cx="31" cy="68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" name="Freeform 143"/>
              <p:cNvSpPr>
                <a:spLocks/>
              </p:cNvSpPr>
              <p:nvPr/>
            </p:nvSpPr>
            <p:spPr bwMode="auto">
              <a:xfrm>
                <a:off x="3578" y="1307"/>
                <a:ext cx="25" cy="56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1" name="Freeform 144"/>
              <p:cNvSpPr>
                <a:spLocks/>
              </p:cNvSpPr>
              <p:nvPr/>
            </p:nvSpPr>
            <p:spPr bwMode="auto">
              <a:xfrm>
                <a:off x="3590" y="1307"/>
                <a:ext cx="25" cy="56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2" name="Freeform 145"/>
              <p:cNvSpPr>
                <a:spLocks/>
              </p:cNvSpPr>
              <p:nvPr/>
            </p:nvSpPr>
            <p:spPr bwMode="auto">
              <a:xfrm>
                <a:off x="3602" y="1307"/>
                <a:ext cx="25" cy="43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" name="Freeform 146"/>
              <p:cNvSpPr>
                <a:spLocks/>
              </p:cNvSpPr>
              <p:nvPr/>
            </p:nvSpPr>
            <p:spPr bwMode="auto">
              <a:xfrm>
                <a:off x="3615" y="1307"/>
                <a:ext cx="25" cy="43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4" name="Freeform 147"/>
              <p:cNvSpPr>
                <a:spLocks/>
              </p:cNvSpPr>
              <p:nvPr/>
            </p:nvSpPr>
            <p:spPr bwMode="auto">
              <a:xfrm>
                <a:off x="3627" y="1307"/>
                <a:ext cx="18" cy="43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5" name="Freeform 148"/>
              <p:cNvSpPr>
                <a:spLocks/>
              </p:cNvSpPr>
              <p:nvPr/>
            </p:nvSpPr>
            <p:spPr bwMode="auto">
              <a:xfrm>
                <a:off x="3412" y="1258"/>
                <a:ext cx="68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6" name="Freeform 149"/>
              <p:cNvSpPr>
                <a:spLocks/>
              </p:cNvSpPr>
              <p:nvPr/>
            </p:nvSpPr>
            <p:spPr bwMode="auto">
              <a:xfrm>
                <a:off x="3442" y="1258"/>
                <a:ext cx="68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7" name="Freeform 150"/>
              <p:cNvSpPr>
                <a:spLocks/>
              </p:cNvSpPr>
              <p:nvPr/>
            </p:nvSpPr>
            <p:spPr bwMode="auto">
              <a:xfrm>
                <a:off x="3479" y="1270"/>
                <a:ext cx="55" cy="68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8" name="Freeform 151"/>
              <p:cNvSpPr>
                <a:spLocks/>
              </p:cNvSpPr>
              <p:nvPr/>
            </p:nvSpPr>
            <p:spPr bwMode="auto">
              <a:xfrm>
                <a:off x="3498" y="1270"/>
                <a:ext cx="49" cy="68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" name="Freeform 152"/>
              <p:cNvSpPr>
                <a:spLocks/>
              </p:cNvSpPr>
              <p:nvPr/>
            </p:nvSpPr>
            <p:spPr bwMode="auto">
              <a:xfrm>
                <a:off x="3522" y="1270"/>
                <a:ext cx="49" cy="68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0" name="Freeform 153"/>
              <p:cNvSpPr>
                <a:spLocks/>
              </p:cNvSpPr>
              <p:nvPr/>
            </p:nvSpPr>
            <p:spPr bwMode="auto">
              <a:xfrm>
                <a:off x="3547" y="1270"/>
                <a:ext cx="31" cy="68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1" name="Freeform 154"/>
              <p:cNvSpPr>
                <a:spLocks/>
              </p:cNvSpPr>
              <p:nvPr/>
            </p:nvSpPr>
            <p:spPr bwMode="auto">
              <a:xfrm>
                <a:off x="3572" y="1282"/>
                <a:ext cx="18" cy="56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2" name="Freeform 155"/>
              <p:cNvSpPr>
                <a:spLocks/>
              </p:cNvSpPr>
              <p:nvPr/>
            </p:nvSpPr>
            <p:spPr bwMode="auto">
              <a:xfrm>
                <a:off x="3578" y="1282"/>
                <a:ext cx="37" cy="56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3" name="Freeform 156"/>
              <p:cNvSpPr>
                <a:spLocks/>
              </p:cNvSpPr>
              <p:nvPr/>
            </p:nvSpPr>
            <p:spPr bwMode="auto">
              <a:xfrm>
                <a:off x="3590" y="1282"/>
                <a:ext cx="37" cy="43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4" name="Freeform 157"/>
              <p:cNvSpPr>
                <a:spLocks/>
              </p:cNvSpPr>
              <p:nvPr/>
            </p:nvSpPr>
            <p:spPr bwMode="auto">
              <a:xfrm>
                <a:off x="3602" y="1282"/>
                <a:ext cx="25" cy="43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5" name="Freeform 158"/>
              <p:cNvSpPr>
                <a:spLocks/>
              </p:cNvSpPr>
              <p:nvPr/>
            </p:nvSpPr>
            <p:spPr bwMode="auto">
              <a:xfrm>
                <a:off x="3615" y="1282"/>
                <a:ext cx="25" cy="43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6" name="Freeform 159"/>
              <p:cNvSpPr>
                <a:spLocks/>
              </p:cNvSpPr>
              <p:nvPr/>
            </p:nvSpPr>
            <p:spPr bwMode="auto">
              <a:xfrm>
                <a:off x="3627" y="1295"/>
                <a:ext cx="18" cy="31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7" name="Freeform 160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8" name="Freeform 161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9" name="Freeform 162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0" name="Freeform 163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1" name="Freeform 164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2" name="Freeform 165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3" name="Freeform 166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4" name="Freeform 167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5" name="Freeform 168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6" name="Freeform 169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7" name="Freeform 170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8" name="Freeform 171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9" name="Freeform 172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0" name="Freeform 173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1" name="Freeform 174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2" name="Freeform 175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3" name="Freeform 176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4" name="Freeform 177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5" name="Freeform 178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6" name="Freeform 179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7" name="Freeform 180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8" name="Freeform 181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9" name="Freeform 182"/>
              <p:cNvSpPr>
                <a:spLocks/>
              </p:cNvSpPr>
              <p:nvPr/>
            </p:nvSpPr>
            <p:spPr bwMode="auto">
              <a:xfrm>
                <a:off x="3430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0" name="Freeform 183"/>
              <p:cNvSpPr>
                <a:spLocks/>
              </p:cNvSpPr>
              <p:nvPr/>
            </p:nvSpPr>
            <p:spPr bwMode="auto">
              <a:xfrm>
                <a:off x="3442" y="1221"/>
                <a:ext cx="55" cy="49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1" name="Freeform 184"/>
              <p:cNvSpPr>
                <a:spLocks/>
              </p:cNvSpPr>
              <p:nvPr/>
            </p:nvSpPr>
            <p:spPr bwMode="auto">
              <a:xfrm>
                <a:off x="3467" y="1221"/>
                <a:ext cx="43" cy="49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2" name="Freeform 185"/>
              <p:cNvSpPr>
                <a:spLocks/>
              </p:cNvSpPr>
              <p:nvPr/>
            </p:nvSpPr>
            <p:spPr bwMode="auto">
              <a:xfrm>
                <a:off x="3492" y="1239"/>
                <a:ext cx="43" cy="43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3" name="Freeform 186"/>
              <p:cNvSpPr>
                <a:spLocks/>
              </p:cNvSpPr>
              <p:nvPr/>
            </p:nvSpPr>
            <p:spPr bwMode="auto">
              <a:xfrm>
                <a:off x="3510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4" name="Freeform 187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5" name="Freeform 188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6" name="Freeform 189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7" name="Freeform 190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8" name="Freeform 191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9" name="Freeform 192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0" name="Freeform 193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1" name="Freeform 194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2" name="Freeform 195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3" name="Freeform 196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4" name="Freeform 197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5" name="Freeform 198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6" name="Freeform 199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" name="Freeform 200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" name="Freeform 201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9" name="Freeform 202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0" name="Freeform 203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1" name="Freeform 204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2" name="Freeform 205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3" name="Freeform 206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4" name="Freeform 207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5" name="Freeform 208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6" name="Freeform 209"/>
              <p:cNvSpPr>
                <a:spLocks/>
              </p:cNvSpPr>
              <p:nvPr/>
            </p:nvSpPr>
            <p:spPr bwMode="auto">
              <a:xfrm>
                <a:off x="3535" y="1245"/>
                <a:ext cx="31" cy="37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7" name="Freeform 210"/>
              <p:cNvSpPr>
                <a:spLocks/>
              </p:cNvSpPr>
              <p:nvPr/>
            </p:nvSpPr>
            <p:spPr bwMode="auto">
              <a:xfrm>
                <a:off x="3479" y="1202"/>
                <a:ext cx="43" cy="19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8" name="Freeform 211"/>
              <p:cNvSpPr>
                <a:spLocks/>
              </p:cNvSpPr>
              <p:nvPr/>
            </p:nvSpPr>
            <p:spPr bwMode="auto">
              <a:xfrm>
                <a:off x="3498" y="1208"/>
                <a:ext cx="37" cy="31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9" name="Freeform 212"/>
              <p:cNvSpPr>
                <a:spLocks/>
              </p:cNvSpPr>
              <p:nvPr/>
            </p:nvSpPr>
            <p:spPr bwMode="auto">
              <a:xfrm>
                <a:off x="3510" y="1221"/>
                <a:ext cx="37" cy="19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0" name="Freeform 213"/>
              <p:cNvSpPr>
                <a:spLocks/>
              </p:cNvSpPr>
              <p:nvPr/>
            </p:nvSpPr>
            <p:spPr bwMode="auto">
              <a:xfrm>
                <a:off x="3547" y="1258"/>
                <a:ext cx="31" cy="25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1" name="Freeform 214"/>
              <p:cNvSpPr>
                <a:spLocks/>
              </p:cNvSpPr>
              <p:nvPr/>
            </p:nvSpPr>
            <p:spPr bwMode="auto">
              <a:xfrm>
                <a:off x="3510" y="1190"/>
                <a:ext cx="68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2" name="Freeform 215"/>
              <p:cNvSpPr>
                <a:spLocks/>
              </p:cNvSpPr>
              <p:nvPr/>
            </p:nvSpPr>
            <p:spPr bwMode="auto">
              <a:xfrm>
                <a:off x="3602" y="1153"/>
                <a:ext cx="129" cy="68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3" name="Freeform 216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4" name="Freeform 217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5" name="Freeform 218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6" name="Freeform 219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7" name="Freeform 220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8" name="Freeform 221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9" name="Freeform 222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0" name="Freeform 223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1" name="Freeform 224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2" name="Freeform 225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3" name="Freeform 226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4" name="Freeform 227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5" name="Freeform 228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6" name="Freeform 229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7" name="Freeform 230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" name="Freeform 231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9" name="Freeform 232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0" name="Freeform 233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1" name="Freeform 234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2" name="Freeform 235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3" name="Freeform 236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4" name="Freeform 237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5" name="Freeform 238"/>
              <p:cNvSpPr>
                <a:spLocks/>
              </p:cNvSpPr>
              <p:nvPr/>
            </p:nvSpPr>
            <p:spPr bwMode="auto">
              <a:xfrm>
                <a:off x="3916" y="1399"/>
                <a:ext cx="43" cy="191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6" name="Freeform 239"/>
              <p:cNvSpPr>
                <a:spLocks/>
              </p:cNvSpPr>
              <p:nvPr/>
            </p:nvSpPr>
            <p:spPr bwMode="auto">
              <a:xfrm>
                <a:off x="3879" y="1381"/>
                <a:ext cx="43" cy="191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7" name="Freeform 240"/>
              <p:cNvSpPr>
                <a:spLocks/>
              </p:cNvSpPr>
              <p:nvPr/>
            </p:nvSpPr>
            <p:spPr bwMode="auto">
              <a:xfrm>
                <a:off x="3855" y="1375"/>
                <a:ext cx="49" cy="173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8" name="Freeform 241"/>
              <p:cNvSpPr>
                <a:spLocks/>
              </p:cNvSpPr>
              <p:nvPr/>
            </p:nvSpPr>
            <p:spPr bwMode="auto">
              <a:xfrm>
                <a:off x="3836" y="1350"/>
                <a:ext cx="43" cy="160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9" name="Freeform 242"/>
              <p:cNvSpPr>
                <a:spLocks/>
              </p:cNvSpPr>
              <p:nvPr/>
            </p:nvSpPr>
            <p:spPr bwMode="auto">
              <a:xfrm>
                <a:off x="3799" y="1338"/>
                <a:ext cx="43" cy="148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0" name="Freeform 243"/>
              <p:cNvSpPr>
                <a:spLocks/>
              </p:cNvSpPr>
              <p:nvPr/>
            </p:nvSpPr>
            <p:spPr bwMode="auto">
              <a:xfrm>
                <a:off x="3775" y="1325"/>
                <a:ext cx="49" cy="142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1" name="Freeform 244"/>
              <p:cNvSpPr>
                <a:spLocks/>
              </p:cNvSpPr>
              <p:nvPr/>
            </p:nvSpPr>
            <p:spPr bwMode="auto">
              <a:xfrm>
                <a:off x="3756" y="1307"/>
                <a:ext cx="43" cy="123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2" name="Freeform 245"/>
              <p:cNvSpPr>
                <a:spLocks/>
              </p:cNvSpPr>
              <p:nvPr/>
            </p:nvSpPr>
            <p:spPr bwMode="auto">
              <a:xfrm>
                <a:off x="3732" y="1295"/>
                <a:ext cx="43" cy="117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3" name="Freeform 246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4" name="Freeform 247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5" name="Freeform 248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6" name="Freeform 249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7" name="Freeform 250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8" name="Freeform 251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9" name="Freeform 252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0" name="Freeform 253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1" name="Freeform 254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2" name="Freeform 255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3" name="Freeform 256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4" name="Freeform 257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5" name="Freeform 258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6" name="Freeform 259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7" name="Freeform 260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8" name="Freeform 261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9" name="Freeform 262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0" name="Freeform 263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1" name="Freeform 264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2" name="Freeform 265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3" name="Freeform 266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4" name="Freeform 267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5" name="Freeform 268"/>
              <p:cNvSpPr>
                <a:spLocks/>
              </p:cNvSpPr>
              <p:nvPr/>
            </p:nvSpPr>
            <p:spPr bwMode="auto">
              <a:xfrm>
                <a:off x="3695" y="1282"/>
                <a:ext cx="49" cy="99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6" name="Freeform 269"/>
              <p:cNvSpPr>
                <a:spLocks/>
              </p:cNvSpPr>
              <p:nvPr/>
            </p:nvSpPr>
            <p:spPr bwMode="auto">
              <a:xfrm>
                <a:off x="3879" y="1325"/>
                <a:ext cx="68" cy="105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7" name="Freeform 270"/>
              <p:cNvSpPr>
                <a:spLocks/>
              </p:cNvSpPr>
              <p:nvPr/>
            </p:nvSpPr>
            <p:spPr bwMode="auto">
              <a:xfrm>
                <a:off x="3842" y="1313"/>
                <a:ext cx="68" cy="105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8" name="Freeform 271"/>
              <p:cNvSpPr>
                <a:spLocks/>
              </p:cNvSpPr>
              <p:nvPr/>
            </p:nvSpPr>
            <p:spPr bwMode="auto">
              <a:xfrm>
                <a:off x="3824" y="1313"/>
                <a:ext cx="43" cy="99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9" name="Freeform 272"/>
              <p:cNvSpPr>
                <a:spLocks/>
              </p:cNvSpPr>
              <p:nvPr/>
            </p:nvSpPr>
            <p:spPr bwMode="auto">
              <a:xfrm>
                <a:off x="3799" y="1313"/>
                <a:ext cx="43" cy="86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0" name="Freeform 273"/>
              <p:cNvSpPr>
                <a:spLocks/>
              </p:cNvSpPr>
              <p:nvPr/>
            </p:nvSpPr>
            <p:spPr bwMode="auto">
              <a:xfrm>
                <a:off x="3775" y="1307"/>
                <a:ext cx="37" cy="74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1" name="Freeform 274"/>
              <p:cNvSpPr>
                <a:spLocks/>
              </p:cNvSpPr>
              <p:nvPr/>
            </p:nvSpPr>
            <p:spPr bwMode="auto">
              <a:xfrm>
                <a:off x="3756" y="1307"/>
                <a:ext cx="31" cy="68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2" name="Freeform 275"/>
              <p:cNvSpPr>
                <a:spLocks/>
              </p:cNvSpPr>
              <p:nvPr/>
            </p:nvSpPr>
            <p:spPr bwMode="auto">
              <a:xfrm>
                <a:off x="3744" y="1307"/>
                <a:ext cx="31" cy="68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3" name="Freeform 276"/>
              <p:cNvSpPr>
                <a:spLocks/>
              </p:cNvSpPr>
              <p:nvPr/>
            </p:nvSpPr>
            <p:spPr bwMode="auto">
              <a:xfrm>
                <a:off x="3732" y="1307"/>
                <a:ext cx="25" cy="56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4" name="Freeform 277"/>
              <p:cNvSpPr>
                <a:spLocks/>
              </p:cNvSpPr>
              <p:nvPr/>
            </p:nvSpPr>
            <p:spPr bwMode="auto">
              <a:xfrm>
                <a:off x="3719" y="1307"/>
                <a:ext cx="25" cy="56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5" name="Freeform 278"/>
              <p:cNvSpPr>
                <a:spLocks/>
              </p:cNvSpPr>
              <p:nvPr/>
            </p:nvSpPr>
            <p:spPr bwMode="auto">
              <a:xfrm>
                <a:off x="3707" y="1307"/>
                <a:ext cx="25" cy="43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6" name="Freeform 279"/>
              <p:cNvSpPr>
                <a:spLocks/>
              </p:cNvSpPr>
              <p:nvPr/>
            </p:nvSpPr>
            <p:spPr bwMode="auto">
              <a:xfrm>
                <a:off x="3695" y="1307"/>
                <a:ext cx="25" cy="43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7" name="Freeform 280"/>
              <p:cNvSpPr>
                <a:spLocks/>
              </p:cNvSpPr>
              <p:nvPr/>
            </p:nvSpPr>
            <p:spPr bwMode="auto">
              <a:xfrm>
                <a:off x="3688" y="1307"/>
                <a:ext cx="18" cy="43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8" name="Freeform 281"/>
              <p:cNvSpPr>
                <a:spLocks/>
              </p:cNvSpPr>
              <p:nvPr/>
            </p:nvSpPr>
            <p:spPr bwMode="auto">
              <a:xfrm>
                <a:off x="3855" y="1258"/>
                <a:ext cx="68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9" name="Freeform 282"/>
              <p:cNvSpPr>
                <a:spLocks/>
              </p:cNvSpPr>
              <p:nvPr/>
            </p:nvSpPr>
            <p:spPr bwMode="auto">
              <a:xfrm>
                <a:off x="3824" y="1258"/>
                <a:ext cx="68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0" name="Freeform 283"/>
              <p:cNvSpPr>
                <a:spLocks/>
              </p:cNvSpPr>
              <p:nvPr/>
            </p:nvSpPr>
            <p:spPr bwMode="auto">
              <a:xfrm>
                <a:off x="3799" y="1270"/>
                <a:ext cx="55" cy="68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1" name="Freeform 284"/>
              <p:cNvSpPr>
                <a:spLocks/>
              </p:cNvSpPr>
              <p:nvPr/>
            </p:nvSpPr>
            <p:spPr bwMode="auto">
              <a:xfrm>
                <a:off x="3787" y="1270"/>
                <a:ext cx="49" cy="68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2" name="Freeform 285"/>
              <p:cNvSpPr>
                <a:spLocks/>
              </p:cNvSpPr>
              <p:nvPr/>
            </p:nvSpPr>
            <p:spPr bwMode="auto">
              <a:xfrm>
                <a:off x="3762" y="1270"/>
                <a:ext cx="49" cy="68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3" name="Freeform 286"/>
              <p:cNvSpPr>
                <a:spLocks/>
              </p:cNvSpPr>
              <p:nvPr/>
            </p:nvSpPr>
            <p:spPr bwMode="auto">
              <a:xfrm>
                <a:off x="3756" y="1270"/>
                <a:ext cx="31" cy="68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4" name="Freeform 287"/>
              <p:cNvSpPr>
                <a:spLocks/>
              </p:cNvSpPr>
              <p:nvPr/>
            </p:nvSpPr>
            <p:spPr bwMode="auto">
              <a:xfrm>
                <a:off x="3744" y="1282"/>
                <a:ext cx="31" cy="56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5" name="Freeform 288"/>
              <p:cNvSpPr>
                <a:spLocks/>
              </p:cNvSpPr>
              <p:nvPr/>
            </p:nvSpPr>
            <p:spPr bwMode="auto">
              <a:xfrm>
                <a:off x="3719" y="1282"/>
                <a:ext cx="37" cy="56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6" name="Freeform 289"/>
              <p:cNvSpPr>
                <a:spLocks/>
              </p:cNvSpPr>
              <p:nvPr/>
            </p:nvSpPr>
            <p:spPr bwMode="auto">
              <a:xfrm>
                <a:off x="3707" y="1282"/>
                <a:ext cx="37" cy="43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7" name="Freeform 290"/>
              <p:cNvSpPr>
                <a:spLocks/>
              </p:cNvSpPr>
              <p:nvPr/>
            </p:nvSpPr>
            <p:spPr bwMode="auto">
              <a:xfrm>
                <a:off x="3707" y="1282"/>
                <a:ext cx="25" cy="43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8" name="Freeform 291"/>
              <p:cNvSpPr>
                <a:spLocks/>
              </p:cNvSpPr>
              <p:nvPr/>
            </p:nvSpPr>
            <p:spPr bwMode="auto">
              <a:xfrm>
                <a:off x="3695" y="1282"/>
                <a:ext cx="25" cy="43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9" name="Freeform 292"/>
              <p:cNvSpPr>
                <a:spLocks/>
              </p:cNvSpPr>
              <p:nvPr/>
            </p:nvSpPr>
            <p:spPr bwMode="auto">
              <a:xfrm>
                <a:off x="3688" y="1295"/>
                <a:ext cx="18" cy="31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0" name="Freeform 293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1" name="Freeform 294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2" name="Freeform 295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3" name="Freeform 296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4" name="Freeform 297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5" name="Freeform 298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6" name="Freeform 299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7" name="Freeform 300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8" name="Freeform 301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9" name="Freeform 302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0" name="Freeform 303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1" name="Freeform 304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2" name="Freeform 305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3" name="Freeform 306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4" name="Freeform 307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5" name="Freeform 308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6" name="Freeform 309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7" name="Freeform 310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8" name="Freeform 311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9" name="Freeform 312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0" name="Freeform 313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1" name="Freeform 314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2" name="Freeform 315"/>
              <p:cNvSpPr>
                <a:spLocks/>
              </p:cNvSpPr>
              <p:nvPr/>
            </p:nvSpPr>
            <p:spPr bwMode="auto">
              <a:xfrm>
                <a:off x="3855" y="1208"/>
                <a:ext cx="49" cy="62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3" name="Freeform 316"/>
              <p:cNvSpPr>
                <a:spLocks/>
              </p:cNvSpPr>
              <p:nvPr/>
            </p:nvSpPr>
            <p:spPr bwMode="auto">
              <a:xfrm>
                <a:off x="3836" y="1221"/>
                <a:ext cx="55" cy="49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4" name="Freeform 317"/>
              <p:cNvSpPr>
                <a:spLocks/>
              </p:cNvSpPr>
              <p:nvPr/>
            </p:nvSpPr>
            <p:spPr bwMode="auto">
              <a:xfrm>
                <a:off x="3824" y="1221"/>
                <a:ext cx="43" cy="49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5" name="Freeform 318"/>
              <p:cNvSpPr>
                <a:spLocks/>
              </p:cNvSpPr>
              <p:nvPr/>
            </p:nvSpPr>
            <p:spPr bwMode="auto">
              <a:xfrm>
                <a:off x="3799" y="1239"/>
                <a:ext cx="43" cy="43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6" name="Freeform 319"/>
              <p:cNvSpPr>
                <a:spLocks/>
              </p:cNvSpPr>
              <p:nvPr/>
            </p:nvSpPr>
            <p:spPr bwMode="auto">
              <a:xfrm>
                <a:off x="3787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7" name="Freeform 320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8" name="Freeform 321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9" name="Freeform 322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0" name="Freeform 323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1" name="Freeform 324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2" name="Freeform 325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3" name="Freeform 326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4" name="Freeform 327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5" name="Freeform 328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6" name="Freeform 329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7" name="Freeform 330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8" name="Freeform 331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9" name="Freeform 332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0" name="Freeform 333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1" name="Freeform 334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2" name="Freeform 335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3" name="Freeform 336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4" name="Freeform 337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5" name="Freeform 338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6" name="Freeform 339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7" name="Freeform 340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8" name="Freeform 341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9" name="Freeform 342"/>
              <p:cNvSpPr>
                <a:spLocks/>
              </p:cNvSpPr>
              <p:nvPr/>
            </p:nvSpPr>
            <p:spPr bwMode="auto">
              <a:xfrm>
                <a:off x="3762" y="1245"/>
                <a:ext cx="37" cy="3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0" name="Freeform 343"/>
              <p:cNvSpPr>
                <a:spLocks/>
              </p:cNvSpPr>
              <p:nvPr/>
            </p:nvSpPr>
            <p:spPr bwMode="auto">
              <a:xfrm>
                <a:off x="3811" y="1202"/>
                <a:ext cx="43" cy="19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1" name="Freeform 344"/>
              <p:cNvSpPr>
                <a:spLocks/>
              </p:cNvSpPr>
              <p:nvPr/>
            </p:nvSpPr>
            <p:spPr bwMode="auto">
              <a:xfrm>
                <a:off x="3799" y="1208"/>
                <a:ext cx="37" cy="31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2" name="Freeform 345"/>
              <p:cNvSpPr>
                <a:spLocks/>
              </p:cNvSpPr>
              <p:nvPr/>
            </p:nvSpPr>
            <p:spPr bwMode="auto">
              <a:xfrm>
                <a:off x="3787" y="1221"/>
                <a:ext cx="37" cy="19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3" name="Freeform 346"/>
              <p:cNvSpPr>
                <a:spLocks/>
              </p:cNvSpPr>
              <p:nvPr/>
            </p:nvSpPr>
            <p:spPr bwMode="auto">
              <a:xfrm>
                <a:off x="3756" y="1258"/>
                <a:ext cx="31" cy="25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4" name="Freeform 347"/>
              <p:cNvSpPr>
                <a:spLocks/>
              </p:cNvSpPr>
              <p:nvPr/>
            </p:nvSpPr>
            <p:spPr bwMode="auto">
              <a:xfrm>
                <a:off x="3756" y="1190"/>
                <a:ext cx="68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5" name="Freeform 348"/>
              <p:cNvSpPr>
                <a:spLocks/>
              </p:cNvSpPr>
              <p:nvPr/>
            </p:nvSpPr>
            <p:spPr bwMode="auto">
              <a:xfrm>
                <a:off x="3399" y="1362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6" name="Line 349"/>
              <p:cNvSpPr>
                <a:spLocks noChangeShapeType="1"/>
              </p:cNvSpPr>
              <p:nvPr/>
            </p:nvSpPr>
            <p:spPr bwMode="auto">
              <a:xfrm flipH="1">
                <a:off x="3479" y="1523"/>
                <a:ext cx="12" cy="12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7" name="Freeform 350"/>
              <p:cNvSpPr>
                <a:spLocks/>
              </p:cNvSpPr>
              <p:nvPr/>
            </p:nvSpPr>
            <p:spPr bwMode="auto">
              <a:xfrm>
                <a:off x="3479" y="1535"/>
                <a:ext cx="31" cy="12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8" name="Freeform 351"/>
              <p:cNvSpPr>
                <a:spLocks/>
              </p:cNvSpPr>
              <p:nvPr/>
            </p:nvSpPr>
            <p:spPr bwMode="auto">
              <a:xfrm>
                <a:off x="3479" y="1535"/>
                <a:ext cx="18" cy="12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9" name="Freeform 352"/>
              <p:cNvSpPr>
                <a:spLocks/>
              </p:cNvSpPr>
              <p:nvPr/>
            </p:nvSpPr>
            <p:spPr bwMode="auto">
              <a:xfrm>
                <a:off x="3479" y="1547"/>
                <a:ext cx="31" cy="12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0" name="Freeform 353"/>
              <p:cNvSpPr>
                <a:spLocks/>
              </p:cNvSpPr>
              <p:nvPr/>
            </p:nvSpPr>
            <p:spPr bwMode="auto">
              <a:xfrm>
                <a:off x="3479" y="1554"/>
                <a:ext cx="31" cy="19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1" name="Freeform 354"/>
              <p:cNvSpPr>
                <a:spLocks/>
              </p:cNvSpPr>
              <p:nvPr/>
            </p:nvSpPr>
            <p:spPr bwMode="auto">
              <a:xfrm>
                <a:off x="3492" y="1572"/>
                <a:ext cx="18" cy="6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2" name="Freeform 355"/>
              <p:cNvSpPr>
                <a:spLocks/>
              </p:cNvSpPr>
              <p:nvPr/>
            </p:nvSpPr>
            <p:spPr bwMode="auto">
              <a:xfrm>
                <a:off x="3855" y="1455"/>
                <a:ext cx="12" cy="25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3" name="Oval 356"/>
              <p:cNvSpPr>
                <a:spLocks noChangeArrowheads="1"/>
              </p:cNvSpPr>
              <p:nvPr/>
            </p:nvSpPr>
            <p:spPr bwMode="auto">
              <a:xfrm>
                <a:off x="3811" y="1467"/>
                <a:ext cx="80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47" tIns="45675" rIns="91347" bIns="45675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4" name="Freeform 357"/>
              <p:cNvSpPr>
                <a:spLocks/>
              </p:cNvSpPr>
              <p:nvPr/>
            </p:nvSpPr>
            <p:spPr bwMode="auto">
              <a:xfrm>
                <a:off x="3811" y="1486"/>
                <a:ext cx="80" cy="37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5" name="Freeform 358"/>
              <p:cNvSpPr>
                <a:spLocks/>
              </p:cNvSpPr>
              <p:nvPr/>
            </p:nvSpPr>
            <p:spPr bwMode="auto">
              <a:xfrm>
                <a:off x="3842" y="1430"/>
                <a:ext cx="37" cy="37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6" name="Freeform 359"/>
              <p:cNvSpPr>
                <a:spLocks/>
              </p:cNvSpPr>
              <p:nvPr/>
            </p:nvSpPr>
            <p:spPr bwMode="auto">
              <a:xfrm>
                <a:off x="3756" y="1498"/>
                <a:ext cx="135" cy="56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7" name="Oval 360"/>
              <p:cNvSpPr>
                <a:spLocks noChangeArrowheads="1"/>
              </p:cNvSpPr>
              <p:nvPr/>
            </p:nvSpPr>
            <p:spPr bwMode="auto">
              <a:xfrm>
                <a:off x="3615" y="1097"/>
                <a:ext cx="105" cy="12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47" tIns="45675" rIns="91347" bIns="45675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8" name="Freeform 361"/>
              <p:cNvSpPr>
                <a:spLocks/>
              </p:cNvSpPr>
              <p:nvPr/>
            </p:nvSpPr>
            <p:spPr bwMode="auto">
              <a:xfrm>
                <a:off x="3590" y="992"/>
                <a:ext cx="154" cy="117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9" name="Freeform 362"/>
              <p:cNvSpPr>
                <a:spLocks/>
              </p:cNvSpPr>
              <p:nvPr/>
            </p:nvSpPr>
            <p:spPr bwMode="auto">
              <a:xfrm>
                <a:off x="3645" y="925"/>
                <a:ext cx="43" cy="49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0" name="Freeform 363"/>
              <p:cNvSpPr>
                <a:spLocks/>
              </p:cNvSpPr>
              <p:nvPr/>
            </p:nvSpPr>
            <p:spPr bwMode="auto">
              <a:xfrm>
                <a:off x="3590" y="1029"/>
                <a:ext cx="154" cy="56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1" name="Freeform 364"/>
              <p:cNvSpPr>
                <a:spLocks noEditPoints="1"/>
              </p:cNvSpPr>
              <p:nvPr/>
            </p:nvSpPr>
            <p:spPr bwMode="auto">
              <a:xfrm>
                <a:off x="3670" y="992"/>
                <a:ext cx="62" cy="56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2" name="Freeform 365"/>
              <p:cNvSpPr>
                <a:spLocks noEditPoints="1"/>
              </p:cNvSpPr>
              <p:nvPr/>
            </p:nvSpPr>
            <p:spPr bwMode="auto">
              <a:xfrm>
                <a:off x="3590" y="992"/>
                <a:ext cx="74" cy="56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3" name="Freeform 366"/>
              <p:cNvSpPr>
                <a:spLocks/>
              </p:cNvSpPr>
              <p:nvPr/>
            </p:nvSpPr>
            <p:spPr bwMode="auto">
              <a:xfrm>
                <a:off x="3645" y="974"/>
                <a:ext cx="43" cy="99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4" name="Oval 367"/>
              <p:cNvSpPr>
                <a:spLocks noChangeArrowheads="1"/>
              </p:cNvSpPr>
              <p:nvPr/>
            </p:nvSpPr>
            <p:spPr bwMode="auto">
              <a:xfrm>
                <a:off x="3627" y="1073"/>
                <a:ext cx="18" cy="25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47" tIns="45675" rIns="91347" bIns="45675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5" name="Oval 368"/>
              <p:cNvSpPr>
                <a:spLocks noChangeArrowheads="1"/>
              </p:cNvSpPr>
              <p:nvPr/>
            </p:nvSpPr>
            <p:spPr bwMode="auto">
              <a:xfrm>
                <a:off x="3615" y="1073"/>
                <a:ext cx="12" cy="25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47" tIns="45675" rIns="91347" bIns="45675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6" name="Oval 369"/>
              <p:cNvSpPr>
                <a:spLocks noChangeArrowheads="1"/>
              </p:cNvSpPr>
              <p:nvPr/>
            </p:nvSpPr>
            <p:spPr bwMode="auto">
              <a:xfrm>
                <a:off x="3688" y="1073"/>
                <a:ext cx="18" cy="25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47" tIns="45675" rIns="91347" bIns="45675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7" name="Oval 370"/>
              <p:cNvSpPr>
                <a:spLocks noChangeArrowheads="1"/>
              </p:cNvSpPr>
              <p:nvPr/>
            </p:nvSpPr>
            <p:spPr bwMode="auto">
              <a:xfrm>
                <a:off x="3707" y="1073"/>
                <a:ext cx="12" cy="25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47" tIns="45675" rIns="91347" bIns="45675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8" name="Oval 371"/>
              <p:cNvSpPr>
                <a:spLocks noChangeArrowheads="1"/>
              </p:cNvSpPr>
              <p:nvPr/>
            </p:nvSpPr>
            <p:spPr bwMode="auto">
              <a:xfrm>
                <a:off x="3664" y="1073"/>
                <a:ext cx="6" cy="25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47" tIns="45675" rIns="91347" bIns="45675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9" name="Oval 372"/>
              <p:cNvSpPr>
                <a:spLocks noChangeArrowheads="1"/>
              </p:cNvSpPr>
              <p:nvPr/>
            </p:nvSpPr>
            <p:spPr bwMode="auto">
              <a:xfrm>
                <a:off x="3602" y="1066"/>
                <a:ext cx="12" cy="6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47" tIns="45675" rIns="91347" bIns="45675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0" name="Oval 373"/>
              <p:cNvSpPr>
                <a:spLocks noChangeArrowheads="1"/>
              </p:cNvSpPr>
              <p:nvPr/>
            </p:nvSpPr>
            <p:spPr bwMode="auto">
              <a:xfrm>
                <a:off x="3615" y="1066"/>
                <a:ext cx="12" cy="6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47" tIns="45675" rIns="91347" bIns="45675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1" name="Oval 374"/>
              <p:cNvSpPr>
                <a:spLocks noChangeArrowheads="1"/>
              </p:cNvSpPr>
              <p:nvPr/>
            </p:nvSpPr>
            <p:spPr bwMode="auto">
              <a:xfrm>
                <a:off x="3719" y="1066"/>
                <a:ext cx="12" cy="6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47" tIns="45675" rIns="91347" bIns="45675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2" name="Oval 375"/>
              <p:cNvSpPr>
                <a:spLocks noChangeArrowheads="1"/>
              </p:cNvSpPr>
              <p:nvPr/>
            </p:nvSpPr>
            <p:spPr bwMode="auto">
              <a:xfrm>
                <a:off x="3707" y="1066"/>
                <a:ext cx="12" cy="6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47" tIns="45675" rIns="91347" bIns="45675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3" name="Freeform 376"/>
              <p:cNvSpPr>
                <a:spLocks/>
              </p:cNvSpPr>
              <p:nvPr/>
            </p:nvSpPr>
            <p:spPr bwMode="auto">
              <a:xfrm>
                <a:off x="3590" y="1042"/>
                <a:ext cx="12" cy="25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2" cy="25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5" name="Oval 378"/>
              <p:cNvSpPr>
                <a:spLocks noChangeArrowheads="1"/>
              </p:cNvSpPr>
              <p:nvPr/>
            </p:nvSpPr>
            <p:spPr bwMode="auto">
              <a:xfrm>
                <a:off x="3645" y="974"/>
                <a:ext cx="43" cy="6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47" tIns="45675" rIns="91347" bIns="45675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6" name="Oval 379"/>
              <p:cNvSpPr>
                <a:spLocks noChangeArrowheads="1"/>
              </p:cNvSpPr>
              <p:nvPr/>
            </p:nvSpPr>
            <p:spPr bwMode="auto">
              <a:xfrm>
                <a:off x="3664" y="992"/>
                <a:ext cx="6" cy="12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47" tIns="45675" rIns="91347" bIns="45675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7" name="Oval 380"/>
              <p:cNvSpPr>
                <a:spLocks noChangeArrowheads="1"/>
              </p:cNvSpPr>
              <p:nvPr/>
            </p:nvSpPr>
            <p:spPr bwMode="auto">
              <a:xfrm>
                <a:off x="3664" y="1005"/>
                <a:ext cx="6" cy="12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47" tIns="45675" rIns="91347" bIns="45675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8" name="Oval 381"/>
              <p:cNvSpPr>
                <a:spLocks noChangeArrowheads="1"/>
              </p:cNvSpPr>
              <p:nvPr/>
            </p:nvSpPr>
            <p:spPr bwMode="auto">
              <a:xfrm>
                <a:off x="3664" y="1017"/>
                <a:ext cx="6" cy="25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47" tIns="45675" rIns="91347" bIns="45675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9" name="Freeform 382"/>
              <p:cNvSpPr>
                <a:spLocks/>
              </p:cNvSpPr>
              <p:nvPr/>
            </p:nvSpPr>
            <p:spPr bwMode="auto">
              <a:xfrm>
                <a:off x="3455" y="1202"/>
                <a:ext cx="55" cy="19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0" name="Freeform 383"/>
              <p:cNvSpPr>
                <a:spLocks/>
              </p:cNvSpPr>
              <p:nvPr/>
            </p:nvSpPr>
            <p:spPr bwMode="auto">
              <a:xfrm>
                <a:off x="3492" y="1134"/>
                <a:ext cx="98" cy="19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1" name="Freeform 384"/>
              <p:cNvSpPr>
                <a:spLocks/>
              </p:cNvSpPr>
              <p:nvPr/>
            </p:nvSpPr>
            <p:spPr bwMode="auto">
              <a:xfrm>
                <a:off x="3547" y="1134"/>
                <a:ext cx="55" cy="49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2" name="Freeform 385"/>
              <p:cNvSpPr>
                <a:spLocks/>
              </p:cNvSpPr>
              <p:nvPr/>
            </p:nvSpPr>
            <p:spPr bwMode="auto">
              <a:xfrm>
                <a:off x="3559" y="1048"/>
                <a:ext cx="111" cy="86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3" name="Freeform 386"/>
              <p:cNvSpPr>
                <a:spLocks/>
              </p:cNvSpPr>
              <p:nvPr/>
            </p:nvSpPr>
            <p:spPr bwMode="auto">
              <a:xfrm>
                <a:off x="3547" y="1097"/>
                <a:ext cx="55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4" name="Freeform 387"/>
              <p:cNvSpPr>
                <a:spLocks/>
              </p:cNvSpPr>
              <p:nvPr/>
            </p:nvSpPr>
            <p:spPr bwMode="auto">
              <a:xfrm>
                <a:off x="3510" y="1097"/>
                <a:ext cx="80" cy="43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6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6" name="Freeform 389"/>
              <p:cNvSpPr>
                <a:spLocks/>
              </p:cNvSpPr>
              <p:nvPr/>
            </p:nvSpPr>
            <p:spPr bwMode="auto">
              <a:xfrm>
                <a:off x="3590" y="1110"/>
                <a:ext cx="80" cy="31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7" name="Freeform 390"/>
              <p:cNvSpPr>
                <a:spLocks/>
              </p:cNvSpPr>
              <p:nvPr/>
            </p:nvSpPr>
            <p:spPr bwMode="auto">
              <a:xfrm>
                <a:off x="3572" y="1110"/>
                <a:ext cx="31" cy="25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8" name="Freeform 391"/>
              <p:cNvSpPr>
                <a:spLocks/>
              </p:cNvSpPr>
              <p:nvPr/>
            </p:nvSpPr>
            <p:spPr bwMode="auto">
              <a:xfrm>
                <a:off x="3824" y="1202"/>
                <a:ext cx="55" cy="19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9" name="Freeform 392"/>
              <p:cNvSpPr>
                <a:spLocks/>
              </p:cNvSpPr>
              <p:nvPr/>
            </p:nvSpPr>
            <p:spPr bwMode="auto">
              <a:xfrm>
                <a:off x="3744" y="1134"/>
                <a:ext cx="98" cy="19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5" cy="49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1" name="Freeform 394"/>
              <p:cNvSpPr>
                <a:spLocks/>
              </p:cNvSpPr>
              <p:nvPr/>
            </p:nvSpPr>
            <p:spPr bwMode="auto">
              <a:xfrm>
                <a:off x="3664" y="1048"/>
                <a:ext cx="111" cy="86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2" name="Freeform 395"/>
              <p:cNvSpPr>
                <a:spLocks/>
              </p:cNvSpPr>
              <p:nvPr/>
            </p:nvSpPr>
            <p:spPr bwMode="auto">
              <a:xfrm>
                <a:off x="3732" y="1097"/>
                <a:ext cx="55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3" name="Freeform 396"/>
              <p:cNvSpPr>
                <a:spLocks/>
              </p:cNvSpPr>
              <p:nvPr/>
            </p:nvSpPr>
            <p:spPr bwMode="auto">
              <a:xfrm>
                <a:off x="3744" y="1097"/>
                <a:ext cx="80" cy="43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6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5" name="Freeform 398"/>
              <p:cNvSpPr>
                <a:spLocks/>
              </p:cNvSpPr>
              <p:nvPr/>
            </p:nvSpPr>
            <p:spPr bwMode="auto">
              <a:xfrm>
                <a:off x="3664" y="1110"/>
                <a:ext cx="80" cy="31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6" name="Freeform 399"/>
              <p:cNvSpPr>
                <a:spLocks/>
              </p:cNvSpPr>
              <p:nvPr/>
            </p:nvSpPr>
            <p:spPr bwMode="auto">
              <a:xfrm>
                <a:off x="3732" y="1110"/>
                <a:ext cx="31" cy="25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7" name="Freeform 400"/>
              <p:cNvSpPr>
                <a:spLocks/>
              </p:cNvSpPr>
              <p:nvPr/>
            </p:nvSpPr>
            <p:spPr bwMode="auto">
              <a:xfrm>
                <a:off x="3455" y="1134"/>
                <a:ext cx="412" cy="512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8" name="Oval 401"/>
              <p:cNvSpPr>
                <a:spLocks noChangeArrowheads="1"/>
              </p:cNvSpPr>
              <p:nvPr/>
            </p:nvSpPr>
            <p:spPr bwMode="auto">
              <a:xfrm>
                <a:off x="3602" y="1325"/>
                <a:ext cx="129" cy="130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47" tIns="45675" rIns="91347" bIns="45675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9" name="Freeform 402"/>
              <p:cNvSpPr>
                <a:spLocks/>
              </p:cNvSpPr>
              <p:nvPr/>
            </p:nvSpPr>
            <p:spPr bwMode="auto">
              <a:xfrm>
                <a:off x="3615" y="1338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2" name="Freeform 403"/>
            <p:cNvSpPr>
              <a:spLocks noEditPoints="1"/>
            </p:cNvSpPr>
            <p:nvPr/>
          </p:nvSpPr>
          <p:spPr bwMode="auto">
            <a:xfrm>
              <a:off x="1206" y="3334"/>
              <a:ext cx="1323" cy="370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91372" tIns="45688" rIns="91372" bIns="45688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262107" indent="19881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577945" indent="26928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896152" indent="3395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207396" indent="43295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1684766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021671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2358622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2695540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defTabSz="65440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15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3" name="Group 404"/>
            <p:cNvGrpSpPr>
              <a:grpSpLocks/>
            </p:cNvGrpSpPr>
            <p:nvPr/>
          </p:nvGrpSpPr>
          <p:grpSpPr bwMode="auto">
            <a:xfrm>
              <a:off x="1112" y="2159"/>
              <a:ext cx="1453" cy="1182"/>
              <a:chOff x="4423" y="1252"/>
              <a:chExt cx="1453" cy="1182"/>
            </a:xfrm>
          </p:grpSpPr>
          <p:sp>
            <p:nvSpPr>
              <p:cNvPr id="16" name="Freeform 405"/>
              <p:cNvSpPr>
                <a:spLocks noEditPoints="1"/>
              </p:cNvSpPr>
              <p:nvPr/>
            </p:nvSpPr>
            <p:spPr bwMode="auto">
              <a:xfrm>
                <a:off x="4424" y="1249"/>
                <a:ext cx="1452" cy="1129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" name="Freeform 406"/>
              <p:cNvSpPr>
                <a:spLocks noEditPoints="1"/>
              </p:cNvSpPr>
              <p:nvPr/>
            </p:nvSpPr>
            <p:spPr bwMode="auto">
              <a:xfrm>
                <a:off x="4480" y="1329"/>
                <a:ext cx="1335" cy="1085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Freeform 407"/>
              <p:cNvSpPr>
                <a:spLocks noEditPoints="1"/>
              </p:cNvSpPr>
              <p:nvPr/>
            </p:nvSpPr>
            <p:spPr bwMode="auto">
              <a:xfrm>
                <a:off x="4541" y="1434"/>
                <a:ext cx="1200" cy="999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91372" tIns="45688" rIns="91372" bIns="45688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62107" indent="19881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577945" indent="26928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896152" indent="3395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207396" indent="43295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1684766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021671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2358622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2695540" algn="l" defTabSz="673889" rtl="0" eaLnBrk="1" latinLnBrk="0" hangingPunct="1">
                  <a:defRPr sz="1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defTabSz="65440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15" kern="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4" name="Oval 408"/>
            <p:cNvSpPr>
              <a:spLocks noChangeArrowheads="1"/>
            </p:cNvSpPr>
            <p:nvPr/>
          </p:nvSpPr>
          <p:spPr bwMode="auto">
            <a:xfrm>
              <a:off x="2706" y="2711"/>
              <a:ext cx="129" cy="13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91347" tIns="45675" rIns="91347" bIns="45675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262107" indent="19881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577945" indent="26928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896152" indent="3395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207396" indent="43295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1684766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021671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2358622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2695540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defTabSz="65440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15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val 409"/>
            <p:cNvSpPr>
              <a:spLocks noChangeArrowheads="1"/>
            </p:cNvSpPr>
            <p:nvPr/>
          </p:nvSpPr>
          <p:spPr bwMode="auto">
            <a:xfrm>
              <a:off x="793" y="2705"/>
              <a:ext cx="123" cy="123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91347" tIns="45675" rIns="91347" bIns="45675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262107" indent="19881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577945" indent="26928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896152" indent="3395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207396" indent="43295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1684766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021671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2358622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2695540" algn="l" defTabSz="673889" rtl="0" eaLnBrk="1" latinLnBrk="0" hangingPunct="1">
                <a:defRPr sz="1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defTabSz="65440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15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7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61415" y="4959351"/>
            <a:ext cx="382587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43ECC-6C63-40DD-BB81-2D0F7EDEBA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20708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5087742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03026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69324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2" y="1058669"/>
            <a:ext cx="8382000" cy="9248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8441899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2" y="1058669"/>
            <a:ext cx="8382000" cy="9248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44" y="4679163"/>
            <a:ext cx="9144001" cy="464344"/>
          </a:xfrm>
          <a:solidFill>
            <a:srgbClr val="FFFF99"/>
          </a:solidFill>
        </p:spPr>
        <p:txBody>
          <a:bodyPr lIns="151220" tIns="75608" rIns="151220" bIns="75608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897467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20" y="487356"/>
            <a:ext cx="7043208" cy="1142621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2381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3258743"/>
            <a:ext cx="7043208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1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2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3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05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07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09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10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57" y="1766896"/>
            <a:ext cx="7690115" cy="1038746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3071" b="0" i="1" u="none" strike="noStrike" kern="0" cap="none" spc="-67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348760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9" y="1428759"/>
            <a:ext cx="7681913" cy="114262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38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59" y="3258743"/>
            <a:ext cx="7681913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1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2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3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05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07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09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10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5330164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20" y="487356"/>
            <a:ext cx="7043208" cy="1142621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238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3258743"/>
            <a:ext cx="7043208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1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2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3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05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07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09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10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57" y="1766896"/>
            <a:ext cx="7690115" cy="1038746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3071" b="0" i="1" u="none" strike="noStrike" kern="0" cap="none" spc="-67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1368103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2" y="1058667"/>
            <a:ext cx="8382000" cy="9248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74587501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2" y="1059661"/>
            <a:ext cx="8382000" cy="9248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2031260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="" xmlns:a16="http://schemas.microsoft.com/office/drawing/2014/main" id="{9C8C5989-2679-48AC-BD11-1B71C51F800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61415" y="4959351"/>
            <a:ext cx="382587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77036-609B-42E7-98C7-4BBD766703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465613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5" y="1058668"/>
            <a:ext cx="4114801" cy="780150"/>
          </a:xfrm>
        </p:spPr>
        <p:txBody>
          <a:bodyPr/>
          <a:lstStyle>
            <a:lvl1pPr marL="149699" indent="-149699">
              <a:lnSpc>
                <a:spcPct val="90000"/>
              </a:lnSpc>
              <a:defRPr sz="1191"/>
            </a:lvl1pPr>
            <a:lvl2pPr marL="296484" indent="-143294">
              <a:lnSpc>
                <a:spcPct val="90000"/>
              </a:lnSpc>
              <a:defRPr sz="1128"/>
            </a:lvl2pPr>
            <a:lvl3pPr marL="419976" indent="-126988">
              <a:lnSpc>
                <a:spcPct val="90000"/>
              </a:lnSpc>
              <a:defRPr sz="877"/>
            </a:lvl3pPr>
            <a:lvl4pPr marL="540557" indent="-120575">
              <a:lnSpc>
                <a:spcPct val="90000"/>
              </a:lnSpc>
              <a:defRPr sz="815"/>
            </a:lvl4pPr>
            <a:lvl5pPr marL="667543" indent="-123481">
              <a:lnSpc>
                <a:spcPct val="90000"/>
              </a:lnSpc>
              <a:defRPr sz="815"/>
            </a:lvl5pPr>
            <a:lvl6pPr>
              <a:defRPr sz="815"/>
            </a:lvl6pPr>
            <a:lvl7pPr>
              <a:defRPr sz="815"/>
            </a:lvl7pPr>
            <a:lvl8pPr>
              <a:defRPr sz="815"/>
            </a:lvl8pPr>
            <a:lvl9pPr>
              <a:defRPr sz="815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3" y="1058668"/>
            <a:ext cx="4114801" cy="780150"/>
          </a:xfrm>
        </p:spPr>
        <p:txBody>
          <a:bodyPr/>
          <a:lstStyle>
            <a:lvl1pPr marL="153201" indent="-153201">
              <a:lnSpc>
                <a:spcPct val="90000"/>
              </a:lnSpc>
              <a:defRPr sz="1191"/>
            </a:lvl1pPr>
            <a:lvl2pPr marL="296484" indent="-149699">
              <a:lnSpc>
                <a:spcPct val="90000"/>
              </a:lnSpc>
              <a:defRPr sz="1128"/>
            </a:lvl2pPr>
            <a:lvl3pPr marL="423468" indent="-133398">
              <a:lnSpc>
                <a:spcPct val="90000"/>
              </a:lnSpc>
              <a:defRPr sz="877"/>
            </a:lvl3pPr>
            <a:lvl4pPr marL="540557" indent="-117084">
              <a:lnSpc>
                <a:spcPct val="90000"/>
              </a:lnSpc>
              <a:defRPr sz="815"/>
            </a:lvl4pPr>
            <a:lvl5pPr marL="667543" indent="-120575">
              <a:lnSpc>
                <a:spcPct val="90000"/>
              </a:lnSpc>
              <a:defRPr sz="815"/>
            </a:lvl5pPr>
            <a:lvl6pPr>
              <a:defRPr sz="815"/>
            </a:lvl6pPr>
            <a:lvl7pPr>
              <a:defRPr sz="815"/>
            </a:lvl7pPr>
            <a:lvl8pPr>
              <a:defRPr sz="815"/>
            </a:lvl8pPr>
            <a:lvl9pPr>
              <a:defRPr sz="815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03599602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5" y="1421849"/>
            <a:ext cx="4114801" cy="15619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128" b="1"/>
            </a:lvl1pPr>
            <a:lvl2pPr marL="201307" indent="0">
              <a:buNone/>
              <a:defRPr sz="877" b="1"/>
            </a:lvl2pPr>
            <a:lvl3pPr marL="402624" indent="0">
              <a:buNone/>
              <a:defRPr sz="815" b="1"/>
            </a:lvl3pPr>
            <a:lvl4pPr marL="603930" indent="0">
              <a:buNone/>
              <a:defRPr sz="689" b="1"/>
            </a:lvl4pPr>
            <a:lvl5pPr marL="805245" indent="0">
              <a:buNone/>
              <a:defRPr sz="689" b="1"/>
            </a:lvl5pPr>
            <a:lvl6pPr marL="1006554" indent="0">
              <a:buNone/>
              <a:defRPr sz="689" b="1"/>
            </a:lvl6pPr>
            <a:lvl7pPr marL="1207861" indent="0">
              <a:buNone/>
              <a:defRPr sz="689" b="1"/>
            </a:lvl7pPr>
            <a:lvl8pPr marL="1409174" indent="0">
              <a:buNone/>
              <a:defRPr sz="689" b="1"/>
            </a:lvl8pPr>
            <a:lvl9pPr marL="1610484" indent="0">
              <a:buNone/>
              <a:defRPr sz="689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1002" y="1631162"/>
            <a:ext cx="4114801" cy="701154"/>
          </a:xfrm>
        </p:spPr>
        <p:txBody>
          <a:bodyPr/>
          <a:lstStyle>
            <a:lvl1pPr marL="124064" indent="-124064">
              <a:defRPr sz="1003"/>
            </a:lvl1pPr>
            <a:lvl2pPr marL="247560" indent="-117084">
              <a:defRPr sz="877"/>
            </a:lvl2pPr>
            <a:lvl3pPr marL="358237" indent="-107187">
              <a:defRPr sz="815"/>
            </a:lvl3pPr>
            <a:lvl4pPr marL="462504" indent="-100768">
              <a:defRPr sz="815"/>
            </a:lvl4pPr>
            <a:lvl5pPr marL="563277" indent="-90868">
              <a:defRPr sz="815"/>
            </a:lvl5pPr>
            <a:lvl6pPr>
              <a:defRPr sz="689"/>
            </a:lvl6pPr>
            <a:lvl7pPr>
              <a:defRPr sz="689"/>
            </a:lvl7pPr>
            <a:lvl8pPr>
              <a:defRPr sz="689"/>
            </a:lvl8pPr>
            <a:lvl9pPr>
              <a:defRPr sz="689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7" y="1421849"/>
            <a:ext cx="4117019" cy="15619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128" b="1"/>
            </a:lvl1pPr>
            <a:lvl2pPr marL="201307" indent="0">
              <a:buNone/>
              <a:defRPr sz="877" b="1"/>
            </a:lvl2pPr>
            <a:lvl3pPr marL="402624" indent="0">
              <a:buNone/>
              <a:defRPr sz="815" b="1"/>
            </a:lvl3pPr>
            <a:lvl4pPr marL="603930" indent="0">
              <a:buNone/>
              <a:defRPr sz="689" b="1"/>
            </a:lvl4pPr>
            <a:lvl5pPr marL="805245" indent="0">
              <a:buNone/>
              <a:defRPr sz="689" b="1"/>
            </a:lvl5pPr>
            <a:lvl6pPr marL="1006554" indent="0">
              <a:buNone/>
              <a:defRPr sz="689" b="1"/>
            </a:lvl6pPr>
            <a:lvl7pPr marL="1207861" indent="0">
              <a:buNone/>
              <a:defRPr sz="689" b="1"/>
            </a:lvl7pPr>
            <a:lvl8pPr marL="1409174" indent="0">
              <a:buNone/>
              <a:defRPr sz="689" b="1"/>
            </a:lvl8pPr>
            <a:lvl9pPr marL="1610484" indent="0">
              <a:buNone/>
              <a:defRPr sz="689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62"/>
            <a:ext cx="4117973" cy="701154"/>
          </a:xfrm>
        </p:spPr>
        <p:txBody>
          <a:bodyPr/>
          <a:lstStyle>
            <a:lvl1pPr marL="130474" indent="-130474">
              <a:defRPr sz="1003"/>
            </a:lvl1pPr>
            <a:lvl2pPr marL="251058" indent="-120575">
              <a:defRPr sz="877"/>
            </a:lvl2pPr>
            <a:lvl3pPr marL="361724" indent="-107770">
              <a:defRPr sz="815"/>
            </a:lvl3pPr>
            <a:lvl4pPr marL="462504" indent="-104258">
              <a:defRPr sz="815"/>
            </a:lvl4pPr>
            <a:lvl5pPr marL="563277" indent="-97283">
              <a:defRPr sz="815"/>
            </a:lvl5pPr>
            <a:lvl6pPr>
              <a:defRPr sz="689"/>
            </a:lvl6pPr>
            <a:lvl7pPr>
              <a:defRPr sz="689"/>
            </a:lvl7pPr>
            <a:lvl8pPr>
              <a:defRPr sz="689"/>
            </a:lvl8pPr>
            <a:lvl9pPr>
              <a:defRPr sz="689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30740661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4779878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55347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996921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2" y="1058669"/>
            <a:ext cx="8382000" cy="9248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96352699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2" y="1058669"/>
            <a:ext cx="8382000" cy="9248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44" y="4679163"/>
            <a:ext cx="9144001" cy="464344"/>
          </a:xfrm>
          <a:solidFill>
            <a:srgbClr val="FFFF99"/>
          </a:solidFill>
        </p:spPr>
        <p:txBody>
          <a:bodyPr lIns="151220" tIns="75608" rIns="151220" bIns="75608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52167916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20" y="487356"/>
            <a:ext cx="7043208" cy="1142621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2381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3258743"/>
            <a:ext cx="7043208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1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2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3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05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07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09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10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57" y="1766896"/>
            <a:ext cx="7690115" cy="1038746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3071" b="0" i="1" u="none" strike="noStrike" kern="0" cap="none" spc="-67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27914494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4" y="1597459"/>
            <a:ext cx="7772892" cy="11031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114" y="2914418"/>
            <a:ext cx="6401785" cy="1314969"/>
          </a:xfrm>
        </p:spPr>
        <p:txBody>
          <a:bodyPr/>
          <a:lstStyle>
            <a:lvl1pPr marL="0" indent="0" algn="ctr">
              <a:buNone/>
              <a:defRPr/>
            </a:lvl1pPr>
            <a:lvl2pPr marL="286397" indent="0" algn="ctr">
              <a:buNone/>
              <a:defRPr/>
            </a:lvl2pPr>
            <a:lvl3pPr marL="572795" indent="0" algn="ctr">
              <a:buNone/>
              <a:defRPr/>
            </a:lvl3pPr>
            <a:lvl4pPr marL="859191" indent="0" algn="ctr">
              <a:buNone/>
              <a:defRPr/>
            </a:lvl4pPr>
            <a:lvl5pPr marL="1145590" indent="0" algn="ctr">
              <a:buNone/>
              <a:defRPr/>
            </a:lvl5pPr>
            <a:lvl6pPr marL="1431988" indent="0" algn="ctr">
              <a:buNone/>
              <a:defRPr/>
            </a:lvl6pPr>
            <a:lvl7pPr marL="1718385" indent="0" algn="ctr">
              <a:buNone/>
              <a:defRPr/>
            </a:lvl7pPr>
            <a:lvl8pPr marL="2004783" indent="0" algn="ctr">
              <a:buNone/>
              <a:defRPr/>
            </a:lvl8pPr>
            <a:lvl9pPr marL="229118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A2A2F-F8B3-4F8A-A12A-447DC67D7B9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969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EB448-E3D8-4DDF-9EA4-6083DF762AE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57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62" y="1597462"/>
            <a:ext cx="7772892" cy="110310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108" y="2914418"/>
            <a:ext cx="6401784" cy="1314969"/>
          </a:xfrm>
        </p:spPr>
        <p:txBody>
          <a:bodyPr/>
          <a:lstStyle>
            <a:lvl1pPr marL="0" indent="0" algn="ctr">
              <a:buNone/>
              <a:defRPr/>
            </a:lvl1pPr>
            <a:lvl2pPr marL="295919" indent="0" algn="ctr">
              <a:buNone/>
              <a:defRPr/>
            </a:lvl2pPr>
            <a:lvl3pPr marL="591838" indent="0" algn="ctr">
              <a:buNone/>
              <a:defRPr/>
            </a:lvl3pPr>
            <a:lvl4pPr marL="887758" indent="0" algn="ctr">
              <a:buNone/>
              <a:defRPr/>
            </a:lvl4pPr>
            <a:lvl5pPr marL="1183676" indent="0" algn="ctr">
              <a:buNone/>
              <a:defRPr/>
            </a:lvl5pPr>
            <a:lvl6pPr marL="1479596" indent="0" algn="ctr">
              <a:buNone/>
              <a:defRPr/>
            </a:lvl6pPr>
            <a:lvl7pPr marL="1775515" indent="0" algn="ctr">
              <a:buNone/>
              <a:defRPr/>
            </a:lvl7pPr>
            <a:lvl8pPr marL="2071433" indent="0" algn="ctr">
              <a:buNone/>
              <a:defRPr/>
            </a:lvl8pPr>
            <a:lvl9pPr marL="2367353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2260F5-8F41-4AC8-A4E6-396ACD3D0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995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080" y="3305335"/>
            <a:ext cx="7772892" cy="1021539"/>
          </a:xfrm>
        </p:spPr>
        <p:txBody>
          <a:bodyPr anchor="t"/>
          <a:lstStyle>
            <a:lvl1pPr algn="l">
              <a:defRPr sz="256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080" y="2180350"/>
            <a:ext cx="7772892" cy="1124985"/>
          </a:xfrm>
        </p:spPr>
        <p:txBody>
          <a:bodyPr anchor="b"/>
          <a:lstStyle>
            <a:lvl1pPr marL="0" indent="0">
              <a:buNone/>
              <a:defRPr sz="1253"/>
            </a:lvl1pPr>
            <a:lvl2pPr marL="286397" indent="0">
              <a:buNone/>
              <a:defRPr sz="1191"/>
            </a:lvl2pPr>
            <a:lvl3pPr marL="572795" indent="0">
              <a:buNone/>
              <a:defRPr sz="1003"/>
            </a:lvl3pPr>
            <a:lvl4pPr marL="859191" indent="0">
              <a:buNone/>
              <a:defRPr sz="877"/>
            </a:lvl4pPr>
            <a:lvl5pPr marL="1145590" indent="0">
              <a:buNone/>
              <a:defRPr sz="877"/>
            </a:lvl5pPr>
            <a:lvl6pPr marL="1431988" indent="0">
              <a:buNone/>
              <a:defRPr sz="877"/>
            </a:lvl6pPr>
            <a:lvl7pPr marL="1718385" indent="0">
              <a:buNone/>
              <a:defRPr sz="877"/>
            </a:lvl7pPr>
            <a:lvl8pPr marL="2004783" indent="0">
              <a:buNone/>
              <a:defRPr sz="877"/>
            </a:lvl8pPr>
            <a:lvl9pPr marL="2291181" indent="0">
              <a:buNone/>
              <a:defRPr sz="87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17E31-E34F-43BB-9325-E582BBF1337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829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570" y="1200581"/>
            <a:ext cx="4047297" cy="3393854"/>
          </a:xfrm>
        </p:spPr>
        <p:txBody>
          <a:bodyPr/>
          <a:lstStyle>
            <a:lvl1pPr>
              <a:defRPr sz="1754"/>
            </a:lvl1pPr>
            <a:lvl2pPr>
              <a:defRPr sz="1504"/>
            </a:lvl2pPr>
            <a:lvl3pPr>
              <a:defRPr sz="1253"/>
            </a:lvl3pPr>
            <a:lvl4pPr>
              <a:defRPr sz="1191"/>
            </a:lvl4pPr>
            <a:lvl5pPr>
              <a:defRPr sz="1191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738" y="1200581"/>
            <a:ext cx="4048703" cy="3393854"/>
          </a:xfrm>
        </p:spPr>
        <p:txBody>
          <a:bodyPr/>
          <a:lstStyle>
            <a:lvl1pPr>
              <a:defRPr sz="1754"/>
            </a:lvl1pPr>
            <a:lvl2pPr>
              <a:defRPr sz="1504"/>
            </a:lvl2pPr>
            <a:lvl3pPr>
              <a:defRPr sz="1253"/>
            </a:lvl3pPr>
            <a:lvl4pPr>
              <a:defRPr sz="1191"/>
            </a:lvl4pPr>
            <a:lvl5pPr>
              <a:defRPr sz="1191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39966-D64F-4496-B831-2B028C02D99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40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568" y="1150849"/>
            <a:ext cx="4040274" cy="480431"/>
          </a:xfrm>
        </p:spPr>
        <p:txBody>
          <a:bodyPr anchor="b"/>
          <a:lstStyle>
            <a:lvl1pPr marL="0" indent="0">
              <a:buNone/>
              <a:defRPr sz="1504" b="1"/>
            </a:lvl1pPr>
            <a:lvl2pPr marL="286397" indent="0">
              <a:buNone/>
              <a:defRPr sz="1253" b="1"/>
            </a:lvl2pPr>
            <a:lvl3pPr marL="572795" indent="0">
              <a:buNone/>
              <a:defRPr sz="1191" b="1"/>
            </a:lvl3pPr>
            <a:lvl4pPr marL="859191" indent="0">
              <a:buNone/>
              <a:defRPr sz="1003" b="1"/>
            </a:lvl4pPr>
            <a:lvl5pPr marL="1145590" indent="0">
              <a:buNone/>
              <a:defRPr sz="1003" b="1"/>
            </a:lvl5pPr>
            <a:lvl6pPr marL="1431988" indent="0">
              <a:buNone/>
              <a:defRPr sz="1003" b="1"/>
            </a:lvl6pPr>
            <a:lvl7pPr marL="1718385" indent="0">
              <a:buNone/>
              <a:defRPr sz="1003" b="1"/>
            </a:lvl7pPr>
            <a:lvl8pPr marL="2004783" indent="0">
              <a:buNone/>
              <a:defRPr sz="1003" b="1"/>
            </a:lvl8pPr>
            <a:lvl9pPr marL="2291181" indent="0">
              <a:buNone/>
              <a:defRPr sz="100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568" y="1631285"/>
            <a:ext cx="4040274" cy="2963157"/>
          </a:xfrm>
        </p:spPr>
        <p:txBody>
          <a:bodyPr/>
          <a:lstStyle>
            <a:lvl1pPr>
              <a:defRPr sz="1504"/>
            </a:lvl1pPr>
            <a:lvl2pPr>
              <a:defRPr sz="1253"/>
            </a:lvl2pPr>
            <a:lvl3pPr>
              <a:defRPr sz="1191"/>
            </a:lvl3pPr>
            <a:lvl4pPr>
              <a:defRPr sz="1003"/>
            </a:lvl4pPr>
            <a:lvl5pPr>
              <a:defRPr sz="1003"/>
            </a:lvl5pPr>
            <a:lvl6pPr>
              <a:defRPr sz="1003"/>
            </a:lvl6pPr>
            <a:lvl7pPr>
              <a:defRPr sz="1003"/>
            </a:lvl7pPr>
            <a:lvl8pPr>
              <a:defRPr sz="1003"/>
            </a:lvl8pPr>
            <a:lvl9pPr>
              <a:defRPr sz="100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349" y="1150849"/>
            <a:ext cx="4043084" cy="480431"/>
          </a:xfrm>
        </p:spPr>
        <p:txBody>
          <a:bodyPr anchor="b"/>
          <a:lstStyle>
            <a:lvl1pPr marL="0" indent="0">
              <a:buNone/>
              <a:defRPr sz="1504" b="1"/>
            </a:lvl1pPr>
            <a:lvl2pPr marL="286397" indent="0">
              <a:buNone/>
              <a:defRPr sz="1253" b="1"/>
            </a:lvl2pPr>
            <a:lvl3pPr marL="572795" indent="0">
              <a:buNone/>
              <a:defRPr sz="1191" b="1"/>
            </a:lvl3pPr>
            <a:lvl4pPr marL="859191" indent="0">
              <a:buNone/>
              <a:defRPr sz="1003" b="1"/>
            </a:lvl4pPr>
            <a:lvl5pPr marL="1145590" indent="0">
              <a:buNone/>
              <a:defRPr sz="1003" b="1"/>
            </a:lvl5pPr>
            <a:lvl6pPr marL="1431988" indent="0">
              <a:buNone/>
              <a:defRPr sz="1003" b="1"/>
            </a:lvl6pPr>
            <a:lvl7pPr marL="1718385" indent="0">
              <a:buNone/>
              <a:defRPr sz="1003" b="1"/>
            </a:lvl7pPr>
            <a:lvl8pPr marL="2004783" indent="0">
              <a:buNone/>
              <a:defRPr sz="1003" b="1"/>
            </a:lvl8pPr>
            <a:lvl9pPr marL="2291181" indent="0">
              <a:buNone/>
              <a:defRPr sz="100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349" y="1631285"/>
            <a:ext cx="4043084" cy="2963157"/>
          </a:xfrm>
        </p:spPr>
        <p:txBody>
          <a:bodyPr/>
          <a:lstStyle>
            <a:lvl1pPr>
              <a:defRPr sz="1504"/>
            </a:lvl1pPr>
            <a:lvl2pPr>
              <a:defRPr sz="1253"/>
            </a:lvl2pPr>
            <a:lvl3pPr>
              <a:defRPr sz="1191"/>
            </a:lvl3pPr>
            <a:lvl4pPr>
              <a:defRPr sz="1003"/>
            </a:lvl4pPr>
            <a:lvl5pPr>
              <a:defRPr sz="1003"/>
            </a:lvl5pPr>
            <a:lvl6pPr>
              <a:defRPr sz="1003"/>
            </a:lvl6pPr>
            <a:lvl7pPr>
              <a:defRPr sz="1003"/>
            </a:lvl7pPr>
            <a:lvl8pPr>
              <a:defRPr sz="1003"/>
            </a:lvl8pPr>
            <a:lvl9pPr>
              <a:defRPr sz="100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C06D8-F3BF-4675-B288-63E4DB2F367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44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861CC-55CC-4677-BFF4-2932192B46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482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75C97-D953-4800-BBCA-E53D0EC937F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09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577" y="204905"/>
            <a:ext cx="3009133" cy="871341"/>
          </a:xfrm>
        </p:spPr>
        <p:txBody>
          <a:bodyPr anchor="b"/>
          <a:lstStyle>
            <a:lvl1pPr algn="l">
              <a:defRPr sz="1253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78" y="204905"/>
            <a:ext cx="5112154" cy="4389531"/>
          </a:xfrm>
        </p:spPr>
        <p:txBody>
          <a:bodyPr/>
          <a:lstStyle>
            <a:lvl1pPr>
              <a:defRPr sz="2005"/>
            </a:lvl1pPr>
            <a:lvl2pPr>
              <a:defRPr sz="1754"/>
            </a:lvl2pPr>
            <a:lvl3pPr>
              <a:defRPr sz="1504"/>
            </a:lvl3pPr>
            <a:lvl4pPr>
              <a:defRPr sz="1253"/>
            </a:lvl4pPr>
            <a:lvl5pPr>
              <a:defRPr sz="1253"/>
            </a:lvl5pPr>
            <a:lvl6pPr>
              <a:defRPr sz="1253"/>
            </a:lvl6pPr>
            <a:lvl7pPr>
              <a:defRPr sz="1253"/>
            </a:lvl7pPr>
            <a:lvl8pPr>
              <a:defRPr sz="1253"/>
            </a:lvl8pPr>
            <a:lvl9pPr>
              <a:defRPr sz="125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577" y="1076246"/>
            <a:ext cx="3009133" cy="3518190"/>
          </a:xfrm>
        </p:spPr>
        <p:txBody>
          <a:bodyPr/>
          <a:lstStyle>
            <a:lvl1pPr marL="0" indent="0">
              <a:buNone/>
              <a:defRPr sz="877"/>
            </a:lvl1pPr>
            <a:lvl2pPr marL="286397" indent="0">
              <a:buNone/>
              <a:defRPr sz="752"/>
            </a:lvl2pPr>
            <a:lvl3pPr marL="572795" indent="0">
              <a:buNone/>
              <a:defRPr sz="627"/>
            </a:lvl3pPr>
            <a:lvl4pPr marL="859191" indent="0">
              <a:buNone/>
              <a:defRPr sz="564"/>
            </a:lvl4pPr>
            <a:lvl5pPr marL="1145590" indent="0">
              <a:buNone/>
              <a:defRPr sz="564"/>
            </a:lvl5pPr>
            <a:lvl6pPr marL="1431988" indent="0">
              <a:buNone/>
              <a:defRPr sz="564"/>
            </a:lvl6pPr>
            <a:lvl7pPr marL="1718385" indent="0">
              <a:buNone/>
              <a:defRPr sz="564"/>
            </a:lvl7pPr>
            <a:lvl8pPr marL="2004783" indent="0">
              <a:buNone/>
              <a:defRPr sz="564"/>
            </a:lvl8pPr>
            <a:lvl9pPr marL="2291181" indent="0">
              <a:buNone/>
              <a:defRPr sz="56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6CA26-78AB-435D-B7C0-27CBB0A0E7B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04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555" y="3600752"/>
            <a:ext cx="5485838" cy="424729"/>
          </a:xfrm>
        </p:spPr>
        <p:txBody>
          <a:bodyPr anchor="b"/>
          <a:lstStyle>
            <a:lvl1pPr algn="l">
              <a:defRPr sz="1253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555" y="459550"/>
            <a:ext cx="5485838" cy="3086498"/>
          </a:xfrm>
        </p:spPr>
        <p:txBody>
          <a:bodyPr lIns="105921" tIns="52960" rIns="105921" bIns="52960"/>
          <a:lstStyle>
            <a:lvl1pPr marL="0" indent="0">
              <a:buNone/>
              <a:defRPr sz="2005"/>
            </a:lvl1pPr>
            <a:lvl2pPr marL="286397" indent="0">
              <a:buNone/>
              <a:defRPr sz="1754"/>
            </a:lvl2pPr>
            <a:lvl3pPr marL="572795" indent="0">
              <a:buNone/>
              <a:defRPr sz="1504"/>
            </a:lvl3pPr>
            <a:lvl4pPr marL="859191" indent="0">
              <a:buNone/>
              <a:defRPr sz="1253"/>
            </a:lvl4pPr>
            <a:lvl5pPr marL="1145590" indent="0">
              <a:buNone/>
              <a:defRPr sz="1253"/>
            </a:lvl5pPr>
            <a:lvl6pPr marL="1431988" indent="0">
              <a:buNone/>
              <a:defRPr sz="1253"/>
            </a:lvl6pPr>
            <a:lvl7pPr marL="1718385" indent="0">
              <a:buNone/>
              <a:defRPr sz="1253"/>
            </a:lvl7pPr>
            <a:lvl8pPr marL="2004783" indent="0">
              <a:buNone/>
              <a:defRPr sz="1253"/>
            </a:lvl8pPr>
            <a:lvl9pPr marL="2291181" indent="0">
              <a:buNone/>
              <a:defRPr sz="1253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555" y="4025478"/>
            <a:ext cx="5485838" cy="603772"/>
          </a:xfrm>
        </p:spPr>
        <p:txBody>
          <a:bodyPr/>
          <a:lstStyle>
            <a:lvl1pPr marL="0" indent="0">
              <a:buNone/>
              <a:defRPr sz="877"/>
            </a:lvl1pPr>
            <a:lvl2pPr marL="286397" indent="0">
              <a:buNone/>
              <a:defRPr sz="752"/>
            </a:lvl2pPr>
            <a:lvl3pPr marL="572795" indent="0">
              <a:buNone/>
              <a:defRPr sz="627"/>
            </a:lvl3pPr>
            <a:lvl4pPr marL="859191" indent="0">
              <a:buNone/>
              <a:defRPr sz="564"/>
            </a:lvl4pPr>
            <a:lvl5pPr marL="1145590" indent="0">
              <a:buNone/>
              <a:defRPr sz="564"/>
            </a:lvl5pPr>
            <a:lvl6pPr marL="1431988" indent="0">
              <a:buNone/>
              <a:defRPr sz="564"/>
            </a:lvl6pPr>
            <a:lvl7pPr marL="1718385" indent="0">
              <a:buNone/>
              <a:defRPr sz="564"/>
            </a:lvl7pPr>
            <a:lvl8pPr marL="2004783" indent="0">
              <a:buNone/>
              <a:defRPr sz="564"/>
            </a:lvl8pPr>
            <a:lvl9pPr marL="2291181" indent="0">
              <a:buNone/>
              <a:defRPr sz="56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8261E-E47E-493A-A7C5-2D872351E0A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79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750B2-FF86-414E-BEF0-512FBA037E0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84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771" y="205901"/>
            <a:ext cx="2056663" cy="4388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568" y="205901"/>
            <a:ext cx="6039338" cy="4388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AF8DE-2F89-4731-881D-AB590E54754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70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1" y="1200151"/>
            <a:ext cx="8229600" cy="3394472"/>
          </a:xfrm>
        </p:spPr>
        <p:txBody>
          <a:bodyPr lIns="105903" tIns="52950" rIns="105903" bIns="52950"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9E69A-154C-474D-841C-A99362B7BD4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3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9" y="1428759"/>
            <a:ext cx="7681913" cy="114262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381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59" y="3258743"/>
            <a:ext cx="7681913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1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2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3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05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07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09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10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50502615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569" y="205901"/>
            <a:ext cx="8230864" cy="43885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4EE33-88FA-4A0C-8A1E-81C51B35F01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7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20" y="487356"/>
            <a:ext cx="7043208" cy="1142621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2381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3258743"/>
            <a:ext cx="7043208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1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2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3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05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0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07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09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10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57" y="1766896"/>
            <a:ext cx="7690115" cy="1038746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3071" b="0" i="1" u="none" strike="noStrike" kern="0" cap="none" spc="-67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4881886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2" y="1058667"/>
            <a:ext cx="8382000" cy="9248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7962090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2" y="1059661"/>
            <a:ext cx="8382000" cy="9248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5813757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5" y="1058668"/>
            <a:ext cx="4114801" cy="780150"/>
          </a:xfrm>
        </p:spPr>
        <p:txBody>
          <a:bodyPr/>
          <a:lstStyle>
            <a:lvl1pPr marL="149699" indent="-149699">
              <a:lnSpc>
                <a:spcPct val="90000"/>
              </a:lnSpc>
              <a:defRPr sz="1191"/>
            </a:lvl1pPr>
            <a:lvl2pPr marL="296484" indent="-143294">
              <a:lnSpc>
                <a:spcPct val="90000"/>
              </a:lnSpc>
              <a:defRPr sz="1128"/>
            </a:lvl2pPr>
            <a:lvl3pPr marL="419976" indent="-126988">
              <a:lnSpc>
                <a:spcPct val="90000"/>
              </a:lnSpc>
              <a:defRPr sz="877"/>
            </a:lvl3pPr>
            <a:lvl4pPr marL="540557" indent="-120575">
              <a:lnSpc>
                <a:spcPct val="90000"/>
              </a:lnSpc>
              <a:defRPr sz="815"/>
            </a:lvl4pPr>
            <a:lvl5pPr marL="667543" indent="-123481">
              <a:lnSpc>
                <a:spcPct val="90000"/>
              </a:lnSpc>
              <a:defRPr sz="815"/>
            </a:lvl5pPr>
            <a:lvl6pPr>
              <a:defRPr sz="815"/>
            </a:lvl6pPr>
            <a:lvl7pPr>
              <a:defRPr sz="815"/>
            </a:lvl7pPr>
            <a:lvl8pPr>
              <a:defRPr sz="815"/>
            </a:lvl8pPr>
            <a:lvl9pPr>
              <a:defRPr sz="815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3" y="1058668"/>
            <a:ext cx="4114801" cy="780150"/>
          </a:xfrm>
        </p:spPr>
        <p:txBody>
          <a:bodyPr/>
          <a:lstStyle>
            <a:lvl1pPr marL="153201" indent="-153201">
              <a:lnSpc>
                <a:spcPct val="90000"/>
              </a:lnSpc>
              <a:defRPr sz="1191"/>
            </a:lvl1pPr>
            <a:lvl2pPr marL="296484" indent="-149699">
              <a:lnSpc>
                <a:spcPct val="90000"/>
              </a:lnSpc>
              <a:defRPr sz="1128"/>
            </a:lvl2pPr>
            <a:lvl3pPr marL="423468" indent="-133398">
              <a:lnSpc>
                <a:spcPct val="90000"/>
              </a:lnSpc>
              <a:defRPr sz="877"/>
            </a:lvl3pPr>
            <a:lvl4pPr marL="540557" indent="-117084">
              <a:lnSpc>
                <a:spcPct val="90000"/>
              </a:lnSpc>
              <a:defRPr sz="815"/>
            </a:lvl4pPr>
            <a:lvl5pPr marL="667543" indent="-120575">
              <a:lnSpc>
                <a:spcPct val="90000"/>
              </a:lnSpc>
              <a:defRPr sz="815"/>
            </a:lvl5pPr>
            <a:lvl6pPr>
              <a:defRPr sz="815"/>
            </a:lvl6pPr>
            <a:lvl7pPr>
              <a:defRPr sz="815"/>
            </a:lvl7pPr>
            <a:lvl8pPr>
              <a:defRPr sz="815"/>
            </a:lvl8pPr>
            <a:lvl9pPr>
              <a:defRPr sz="815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2533991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5" y="1421849"/>
            <a:ext cx="4114801" cy="15619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128" b="1"/>
            </a:lvl1pPr>
            <a:lvl2pPr marL="201307" indent="0">
              <a:buNone/>
              <a:defRPr sz="877" b="1"/>
            </a:lvl2pPr>
            <a:lvl3pPr marL="402624" indent="0">
              <a:buNone/>
              <a:defRPr sz="815" b="1"/>
            </a:lvl3pPr>
            <a:lvl4pPr marL="603930" indent="0">
              <a:buNone/>
              <a:defRPr sz="689" b="1"/>
            </a:lvl4pPr>
            <a:lvl5pPr marL="805245" indent="0">
              <a:buNone/>
              <a:defRPr sz="689" b="1"/>
            </a:lvl5pPr>
            <a:lvl6pPr marL="1006554" indent="0">
              <a:buNone/>
              <a:defRPr sz="689" b="1"/>
            </a:lvl6pPr>
            <a:lvl7pPr marL="1207861" indent="0">
              <a:buNone/>
              <a:defRPr sz="689" b="1"/>
            </a:lvl7pPr>
            <a:lvl8pPr marL="1409174" indent="0">
              <a:buNone/>
              <a:defRPr sz="689" b="1"/>
            </a:lvl8pPr>
            <a:lvl9pPr marL="1610484" indent="0">
              <a:buNone/>
              <a:defRPr sz="689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1002" y="1631162"/>
            <a:ext cx="4114801" cy="701154"/>
          </a:xfrm>
        </p:spPr>
        <p:txBody>
          <a:bodyPr/>
          <a:lstStyle>
            <a:lvl1pPr marL="124064" indent="-124064">
              <a:defRPr sz="1003"/>
            </a:lvl1pPr>
            <a:lvl2pPr marL="247560" indent="-117084">
              <a:defRPr sz="877"/>
            </a:lvl2pPr>
            <a:lvl3pPr marL="358237" indent="-107187">
              <a:defRPr sz="815"/>
            </a:lvl3pPr>
            <a:lvl4pPr marL="462504" indent="-100768">
              <a:defRPr sz="815"/>
            </a:lvl4pPr>
            <a:lvl5pPr marL="563277" indent="-90868">
              <a:defRPr sz="815"/>
            </a:lvl5pPr>
            <a:lvl6pPr>
              <a:defRPr sz="689"/>
            </a:lvl6pPr>
            <a:lvl7pPr>
              <a:defRPr sz="689"/>
            </a:lvl7pPr>
            <a:lvl8pPr>
              <a:defRPr sz="689"/>
            </a:lvl8pPr>
            <a:lvl9pPr>
              <a:defRPr sz="689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7" y="1421849"/>
            <a:ext cx="4117019" cy="15619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128" b="1"/>
            </a:lvl1pPr>
            <a:lvl2pPr marL="201307" indent="0">
              <a:buNone/>
              <a:defRPr sz="877" b="1"/>
            </a:lvl2pPr>
            <a:lvl3pPr marL="402624" indent="0">
              <a:buNone/>
              <a:defRPr sz="815" b="1"/>
            </a:lvl3pPr>
            <a:lvl4pPr marL="603930" indent="0">
              <a:buNone/>
              <a:defRPr sz="689" b="1"/>
            </a:lvl4pPr>
            <a:lvl5pPr marL="805245" indent="0">
              <a:buNone/>
              <a:defRPr sz="689" b="1"/>
            </a:lvl5pPr>
            <a:lvl6pPr marL="1006554" indent="0">
              <a:buNone/>
              <a:defRPr sz="689" b="1"/>
            </a:lvl6pPr>
            <a:lvl7pPr marL="1207861" indent="0">
              <a:buNone/>
              <a:defRPr sz="689" b="1"/>
            </a:lvl7pPr>
            <a:lvl8pPr marL="1409174" indent="0">
              <a:buNone/>
              <a:defRPr sz="689" b="1"/>
            </a:lvl8pPr>
            <a:lvl9pPr marL="1610484" indent="0">
              <a:buNone/>
              <a:defRPr sz="689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62"/>
            <a:ext cx="4117973" cy="701154"/>
          </a:xfrm>
        </p:spPr>
        <p:txBody>
          <a:bodyPr/>
          <a:lstStyle>
            <a:lvl1pPr marL="130474" indent="-130474">
              <a:defRPr sz="1003"/>
            </a:lvl1pPr>
            <a:lvl2pPr marL="251058" indent="-120575">
              <a:defRPr sz="877"/>
            </a:lvl2pPr>
            <a:lvl3pPr marL="361724" indent="-107770">
              <a:defRPr sz="815"/>
            </a:lvl3pPr>
            <a:lvl4pPr marL="462504" indent="-104258">
              <a:defRPr sz="815"/>
            </a:lvl4pPr>
            <a:lvl5pPr marL="563277" indent="-97283">
              <a:defRPr sz="815"/>
            </a:lvl5pPr>
            <a:lvl6pPr>
              <a:defRPr sz="689"/>
            </a:lvl6pPr>
            <a:lvl7pPr>
              <a:defRPr sz="689"/>
            </a:lvl7pPr>
            <a:lvl8pPr>
              <a:defRPr sz="689"/>
            </a:lvl8pPr>
            <a:lvl9pPr>
              <a:defRPr sz="689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336497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147" tIns="49008" rIns="98147" bIns="49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147" tIns="49008" rIns="98147" bIns="49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4"/>
            <a:ext cx="2133600" cy="3571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8147" tIns="49008" rIns="98147" bIns="49008" numCol="1" anchor="t" anchorCtr="0" compatLnSpc="1">
            <a:prstTxWarp prst="textNoShape">
              <a:avLst/>
            </a:prstTxWarp>
          </a:bodyPr>
          <a:lstStyle>
            <a:lvl1pPr defTabSz="573055">
              <a:defRPr sz="94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4"/>
            <a:ext cx="2895600" cy="3571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8147" tIns="49008" rIns="98147" bIns="49008" numCol="1" anchor="t" anchorCtr="0" compatLnSpc="1">
            <a:prstTxWarp prst="textNoShape">
              <a:avLst/>
            </a:prstTxWarp>
          </a:bodyPr>
          <a:lstStyle>
            <a:lvl1pPr algn="ctr" defTabSz="573055">
              <a:defRPr sz="94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4"/>
            <a:ext cx="2133600" cy="3571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8147" tIns="49008" rIns="98147" bIns="49008" numCol="1" anchor="t" anchorCtr="0" compatLnSpc="1">
            <a:prstTxWarp prst="textNoShape">
              <a:avLst/>
            </a:prstTxWarp>
          </a:bodyPr>
          <a:lstStyle>
            <a:lvl1pPr algn="r" defTabSz="573055">
              <a:defRPr sz="94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1BF02F3B-DE8B-4675-87F0-0B5F8E3B0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9107" r:id="rId1"/>
    <p:sldLayoutId id="2147529108" r:id="rId2"/>
    <p:sldLayoutId id="2147529109" r:id="rId3"/>
  </p:sldLayoutIdLst>
  <p:transition spd="med">
    <p:fade/>
  </p:transition>
  <p:hf hdr="0" ftr="0" dt="0"/>
  <p:txStyles>
    <p:titleStyle>
      <a:lvl1pPr algn="ctr" defTabSz="579438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79438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 Black" panose="020B0A04020102020204" pitchFamily="34" charset="0"/>
        </a:defRPr>
      </a:lvl2pPr>
      <a:lvl3pPr algn="ctr" defTabSz="579438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 Black" panose="020B0A04020102020204" pitchFamily="34" charset="0"/>
        </a:defRPr>
      </a:lvl3pPr>
      <a:lvl4pPr algn="ctr" defTabSz="579438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 Black" panose="020B0A04020102020204" pitchFamily="34" charset="0"/>
        </a:defRPr>
      </a:lvl4pPr>
      <a:lvl5pPr algn="ctr" defTabSz="579438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 Black" panose="020B0A04020102020204" pitchFamily="34" charset="0"/>
        </a:defRPr>
      </a:lvl5pPr>
      <a:lvl6pPr marL="266146" algn="ctr" defTabSz="614442" rtl="0" fontAlgn="base">
        <a:spcBef>
          <a:spcPct val="0"/>
        </a:spcBef>
        <a:spcAft>
          <a:spcPct val="0"/>
        </a:spcAft>
        <a:defRPr sz="3197">
          <a:solidFill>
            <a:schemeClr val="tx2"/>
          </a:solidFill>
          <a:latin typeface="Times New Roman" pitchFamily="18" charset="0"/>
        </a:defRPr>
      </a:lvl6pPr>
      <a:lvl7pPr marL="532281" algn="ctr" defTabSz="614442" rtl="0" fontAlgn="base">
        <a:spcBef>
          <a:spcPct val="0"/>
        </a:spcBef>
        <a:spcAft>
          <a:spcPct val="0"/>
        </a:spcAft>
        <a:defRPr sz="3197">
          <a:solidFill>
            <a:schemeClr val="tx2"/>
          </a:solidFill>
          <a:latin typeface="Times New Roman" pitchFamily="18" charset="0"/>
        </a:defRPr>
      </a:lvl7pPr>
      <a:lvl8pPr marL="798370" algn="ctr" defTabSz="614442" rtl="0" fontAlgn="base">
        <a:spcBef>
          <a:spcPct val="0"/>
        </a:spcBef>
        <a:spcAft>
          <a:spcPct val="0"/>
        </a:spcAft>
        <a:defRPr sz="3197">
          <a:solidFill>
            <a:schemeClr val="tx2"/>
          </a:solidFill>
          <a:latin typeface="Times New Roman" pitchFamily="18" charset="0"/>
        </a:defRPr>
      </a:lvl8pPr>
      <a:lvl9pPr marL="1064574" algn="ctr" defTabSz="614442" rtl="0" fontAlgn="base">
        <a:spcBef>
          <a:spcPct val="0"/>
        </a:spcBef>
        <a:spcAft>
          <a:spcPct val="0"/>
        </a:spcAft>
        <a:defRPr sz="3197">
          <a:solidFill>
            <a:schemeClr val="tx2"/>
          </a:solidFill>
          <a:latin typeface="Times New Roman" pitchFamily="18" charset="0"/>
        </a:defRPr>
      </a:lvl9pPr>
    </p:titleStyle>
    <p:bodyStyle>
      <a:lvl1pPr marL="187325" indent="-187325" algn="l" defTabSz="5794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147638" algn="l" defTabSz="5794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738188" indent="-109538" algn="l" defTabSz="579438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042988" indent="-107950" algn="l" defTabSz="579438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355725" indent="-106363" algn="l" defTabSz="579438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652172" indent="-152409" algn="l" defTabSz="614442" rtl="0" fontAlgn="base">
        <a:spcBef>
          <a:spcPct val="20000"/>
        </a:spcBef>
        <a:spcAft>
          <a:spcPct val="0"/>
        </a:spcAft>
        <a:buChar char="»"/>
        <a:defRPr sz="1504">
          <a:solidFill>
            <a:schemeClr val="tx1"/>
          </a:solidFill>
          <a:latin typeface="+mn-lt"/>
        </a:defRPr>
      </a:lvl6pPr>
      <a:lvl7pPr marL="1918342" indent="-152409" algn="l" defTabSz="614442" rtl="0" fontAlgn="base">
        <a:spcBef>
          <a:spcPct val="20000"/>
        </a:spcBef>
        <a:spcAft>
          <a:spcPct val="0"/>
        </a:spcAft>
        <a:buChar char="»"/>
        <a:defRPr sz="1504">
          <a:solidFill>
            <a:schemeClr val="tx1"/>
          </a:solidFill>
          <a:latin typeface="+mn-lt"/>
        </a:defRPr>
      </a:lvl7pPr>
      <a:lvl8pPr marL="2184417" indent="-152409" algn="l" defTabSz="614442" rtl="0" fontAlgn="base">
        <a:spcBef>
          <a:spcPct val="20000"/>
        </a:spcBef>
        <a:spcAft>
          <a:spcPct val="0"/>
        </a:spcAft>
        <a:buChar char="»"/>
        <a:defRPr sz="1504">
          <a:solidFill>
            <a:schemeClr val="tx1"/>
          </a:solidFill>
          <a:latin typeface="+mn-lt"/>
        </a:defRPr>
      </a:lvl8pPr>
      <a:lvl9pPr marL="2450601" indent="-152409" algn="l" defTabSz="614442" rtl="0" fontAlgn="base">
        <a:spcBef>
          <a:spcPct val="20000"/>
        </a:spcBef>
        <a:spcAft>
          <a:spcPct val="0"/>
        </a:spcAft>
        <a:buChar char="»"/>
        <a:defRPr sz="1504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532281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1pPr>
      <a:lvl2pPr marL="266146" algn="l" defTabSz="532281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2pPr>
      <a:lvl3pPr marL="532281" algn="l" defTabSz="532281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3pPr>
      <a:lvl4pPr marL="798370" algn="l" defTabSz="532281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4pPr>
      <a:lvl5pPr marL="1064574" algn="l" defTabSz="532281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5pPr>
      <a:lvl6pPr marL="1330685" algn="l" defTabSz="532281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6pPr>
      <a:lvl7pPr marL="1596761" algn="l" defTabSz="532281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7pPr>
      <a:lvl8pPr marL="1862885" algn="l" defTabSz="532281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8pPr>
      <a:lvl9pPr marL="2129026" algn="l" defTabSz="532281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73039"/>
            <a:ext cx="8382000" cy="2908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381000" y="1060451"/>
            <a:ext cx="8382000" cy="92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29072" r:id="rId1"/>
    <p:sldLayoutId id="2147529073" r:id="rId2"/>
    <p:sldLayoutId id="2147529074" r:id="rId3"/>
    <p:sldLayoutId id="2147529075" r:id="rId4"/>
    <p:sldLayoutId id="2147529076" r:id="rId5"/>
    <p:sldLayoutId id="2147529077" r:id="rId6"/>
    <p:sldLayoutId id="2147529078" r:id="rId7"/>
    <p:sldLayoutId id="2147529079" r:id="rId8"/>
    <p:sldLayoutId id="2147529080" r:id="rId9"/>
    <p:sldLayoutId id="2147529081" r:id="rId10"/>
    <p:sldLayoutId id="2147529082" r:id="rId11"/>
    <p:sldLayoutId id="2147529083" r:id="rId12"/>
  </p:sldLayoutIdLst>
  <p:transition spd="slow">
    <p:fade/>
  </p:transition>
  <p:txStyles>
    <p:titleStyle>
      <a:lvl1pPr algn="l" defTabSz="4016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100" kern="1200" spc="-67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4016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defTabSz="4016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defTabSz="4016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defTabSz="4016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defTabSz="401638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defTabSz="401638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defTabSz="401638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defTabSz="401638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174625" indent="-174625" algn="l" defTabSz="4016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401638" indent="-174625" algn="l" defTabSz="4016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54038" indent="-150813" algn="l" defTabSz="4016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06438" indent="-150813" algn="l" defTabSz="4016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54075" indent="-147638" algn="l" defTabSz="4016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107210" indent="-100652" algn="l" defTabSz="402624" rtl="0" eaLnBrk="1" latinLnBrk="0" hangingPunct="1">
        <a:spcBef>
          <a:spcPct val="20000"/>
        </a:spcBef>
        <a:buFont typeface="Arial" pitchFamily="34" charset="0"/>
        <a:buChar char="•"/>
        <a:defRPr sz="877" kern="1200">
          <a:solidFill>
            <a:schemeClr val="tx1"/>
          </a:solidFill>
          <a:latin typeface="+mn-lt"/>
          <a:ea typeface="+mn-ea"/>
          <a:cs typeface="+mn-cs"/>
        </a:defRPr>
      </a:lvl6pPr>
      <a:lvl7pPr marL="1308518" indent="-100652" algn="l" defTabSz="402624" rtl="0" eaLnBrk="1" latinLnBrk="0" hangingPunct="1">
        <a:spcBef>
          <a:spcPct val="20000"/>
        </a:spcBef>
        <a:buFont typeface="Arial" pitchFamily="34" charset="0"/>
        <a:buChar char="•"/>
        <a:defRPr sz="877" kern="1200">
          <a:solidFill>
            <a:schemeClr val="tx1"/>
          </a:solidFill>
          <a:latin typeface="+mn-lt"/>
          <a:ea typeface="+mn-ea"/>
          <a:cs typeface="+mn-cs"/>
        </a:defRPr>
      </a:lvl7pPr>
      <a:lvl8pPr marL="1509827" indent="-100652" algn="l" defTabSz="402624" rtl="0" eaLnBrk="1" latinLnBrk="0" hangingPunct="1">
        <a:spcBef>
          <a:spcPct val="20000"/>
        </a:spcBef>
        <a:buFont typeface="Arial" pitchFamily="34" charset="0"/>
        <a:buChar char="•"/>
        <a:defRPr sz="877" kern="1200">
          <a:solidFill>
            <a:schemeClr val="tx1"/>
          </a:solidFill>
          <a:latin typeface="+mn-lt"/>
          <a:ea typeface="+mn-ea"/>
          <a:cs typeface="+mn-cs"/>
        </a:defRPr>
      </a:lvl8pPr>
      <a:lvl9pPr marL="1711139" indent="-100652" algn="l" defTabSz="402624" rtl="0" eaLnBrk="1" latinLnBrk="0" hangingPunct="1">
        <a:spcBef>
          <a:spcPct val="20000"/>
        </a:spcBef>
        <a:buFont typeface="Arial" pitchFamily="34" charset="0"/>
        <a:buChar char="•"/>
        <a:defRPr sz="8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2624" rtl="0" eaLnBrk="1" latinLnBrk="0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1pPr>
      <a:lvl2pPr marL="201307" algn="l" defTabSz="402624" rtl="0" eaLnBrk="1" latinLnBrk="0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2pPr>
      <a:lvl3pPr marL="402624" algn="l" defTabSz="402624" rtl="0" eaLnBrk="1" latinLnBrk="0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3pPr>
      <a:lvl4pPr marL="603930" algn="l" defTabSz="402624" rtl="0" eaLnBrk="1" latinLnBrk="0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4pPr>
      <a:lvl5pPr marL="805245" algn="l" defTabSz="402624" rtl="0" eaLnBrk="1" latinLnBrk="0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5pPr>
      <a:lvl6pPr marL="1006554" algn="l" defTabSz="402624" rtl="0" eaLnBrk="1" latinLnBrk="0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6pPr>
      <a:lvl7pPr marL="1207861" algn="l" defTabSz="402624" rtl="0" eaLnBrk="1" latinLnBrk="0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7pPr>
      <a:lvl8pPr marL="1409174" algn="l" defTabSz="402624" rtl="0" eaLnBrk="1" latinLnBrk="0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8pPr>
      <a:lvl9pPr marL="1610484" algn="l" defTabSz="402624" rtl="0" eaLnBrk="1" latinLnBrk="0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73039"/>
            <a:ext cx="8382000" cy="2908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381000" y="1060451"/>
            <a:ext cx="8382000" cy="92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29084" r:id="rId1"/>
    <p:sldLayoutId id="2147529085" r:id="rId2"/>
    <p:sldLayoutId id="2147529086" r:id="rId3"/>
    <p:sldLayoutId id="2147529087" r:id="rId4"/>
    <p:sldLayoutId id="2147529088" r:id="rId5"/>
    <p:sldLayoutId id="2147529089" r:id="rId6"/>
    <p:sldLayoutId id="2147529090" r:id="rId7"/>
    <p:sldLayoutId id="2147529091" r:id="rId8"/>
    <p:sldLayoutId id="2147529092" r:id="rId9"/>
    <p:sldLayoutId id="2147529093" r:id="rId10"/>
    <p:sldLayoutId id="2147529094" r:id="rId11"/>
    <p:sldLayoutId id="2147529095" r:id="rId12"/>
  </p:sldLayoutIdLst>
  <p:transition spd="slow">
    <p:fade/>
  </p:transition>
  <p:hf hdr="0" ftr="0" dt="0"/>
  <p:txStyles>
    <p:titleStyle>
      <a:lvl1pPr algn="l" defTabSz="4016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100" kern="1200" spc="-67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4016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defTabSz="4016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defTabSz="4016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defTabSz="4016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defTabSz="401638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defTabSz="401638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defTabSz="401638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defTabSz="401638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174625" indent="-174625" algn="l" defTabSz="4016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401638" indent="-174625" algn="l" defTabSz="4016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54038" indent="-150813" algn="l" defTabSz="4016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06438" indent="-150813" algn="l" defTabSz="4016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54075" indent="-147638" algn="l" defTabSz="4016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107210" indent="-100652" algn="l" defTabSz="402624" rtl="0" eaLnBrk="1" latinLnBrk="0" hangingPunct="1">
        <a:spcBef>
          <a:spcPct val="20000"/>
        </a:spcBef>
        <a:buFont typeface="Arial" pitchFamily="34" charset="0"/>
        <a:buChar char="•"/>
        <a:defRPr sz="877" kern="1200">
          <a:solidFill>
            <a:schemeClr val="tx1"/>
          </a:solidFill>
          <a:latin typeface="+mn-lt"/>
          <a:ea typeface="+mn-ea"/>
          <a:cs typeface="+mn-cs"/>
        </a:defRPr>
      </a:lvl6pPr>
      <a:lvl7pPr marL="1308518" indent="-100652" algn="l" defTabSz="402624" rtl="0" eaLnBrk="1" latinLnBrk="0" hangingPunct="1">
        <a:spcBef>
          <a:spcPct val="20000"/>
        </a:spcBef>
        <a:buFont typeface="Arial" pitchFamily="34" charset="0"/>
        <a:buChar char="•"/>
        <a:defRPr sz="877" kern="1200">
          <a:solidFill>
            <a:schemeClr val="tx1"/>
          </a:solidFill>
          <a:latin typeface="+mn-lt"/>
          <a:ea typeface="+mn-ea"/>
          <a:cs typeface="+mn-cs"/>
        </a:defRPr>
      </a:lvl7pPr>
      <a:lvl8pPr marL="1509827" indent="-100652" algn="l" defTabSz="402624" rtl="0" eaLnBrk="1" latinLnBrk="0" hangingPunct="1">
        <a:spcBef>
          <a:spcPct val="20000"/>
        </a:spcBef>
        <a:buFont typeface="Arial" pitchFamily="34" charset="0"/>
        <a:buChar char="•"/>
        <a:defRPr sz="877" kern="1200">
          <a:solidFill>
            <a:schemeClr val="tx1"/>
          </a:solidFill>
          <a:latin typeface="+mn-lt"/>
          <a:ea typeface="+mn-ea"/>
          <a:cs typeface="+mn-cs"/>
        </a:defRPr>
      </a:lvl8pPr>
      <a:lvl9pPr marL="1711139" indent="-100652" algn="l" defTabSz="402624" rtl="0" eaLnBrk="1" latinLnBrk="0" hangingPunct="1">
        <a:spcBef>
          <a:spcPct val="20000"/>
        </a:spcBef>
        <a:buFont typeface="Arial" pitchFamily="34" charset="0"/>
        <a:buChar char="•"/>
        <a:defRPr sz="8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2624" rtl="0" eaLnBrk="1" latinLnBrk="0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1pPr>
      <a:lvl2pPr marL="201307" algn="l" defTabSz="402624" rtl="0" eaLnBrk="1" latinLnBrk="0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2pPr>
      <a:lvl3pPr marL="402624" algn="l" defTabSz="402624" rtl="0" eaLnBrk="1" latinLnBrk="0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3pPr>
      <a:lvl4pPr marL="603930" algn="l" defTabSz="402624" rtl="0" eaLnBrk="1" latinLnBrk="0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4pPr>
      <a:lvl5pPr marL="805245" algn="l" defTabSz="402624" rtl="0" eaLnBrk="1" latinLnBrk="0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5pPr>
      <a:lvl6pPr marL="1006554" algn="l" defTabSz="402624" rtl="0" eaLnBrk="1" latinLnBrk="0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6pPr>
      <a:lvl7pPr marL="1207861" algn="l" defTabSz="402624" rtl="0" eaLnBrk="1" latinLnBrk="0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7pPr>
      <a:lvl8pPr marL="1409174" algn="l" defTabSz="402624" rtl="0" eaLnBrk="1" latinLnBrk="0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8pPr>
      <a:lvl9pPr marL="1610484" algn="l" defTabSz="402624" rtl="0" eaLnBrk="1" latinLnBrk="0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1000">
              <a:srgbClr val="84D6FF">
                <a:lumMod val="92000"/>
                <a:lumOff val="8000"/>
              </a:srgbClr>
            </a:gs>
            <a:gs pos="0">
              <a:srgbClr val="66CCFF"/>
            </a:gs>
            <a:gs pos="100000">
              <a:srgbClr val="FFFFFF">
                <a:lumMod val="92000"/>
                <a:lumOff val="8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568" y="205901"/>
            <a:ext cx="8230864" cy="85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5876" tIns="52936" rIns="105876" bIns="529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568" y="1200581"/>
            <a:ext cx="8230864" cy="339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5876" tIns="52936" rIns="105876" bIns="529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6571" y="4683957"/>
            <a:ext cx="2133927" cy="35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5876" tIns="52936" rIns="105876" bIns="5293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3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331" y="4683957"/>
            <a:ext cx="2895343" cy="35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5876" tIns="52936" rIns="105876" bIns="5293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3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506" y="4683957"/>
            <a:ext cx="2133927" cy="35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5876" tIns="52936" rIns="105876" bIns="5293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3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A0BBD3F-17FF-4EC5-9097-2846588F504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9161" r:id="rId1"/>
    <p:sldLayoutId id="2147529162" r:id="rId2"/>
    <p:sldLayoutId id="2147529163" r:id="rId3"/>
    <p:sldLayoutId id="2147529164" r:id="rId4"/>
    <p:sldLayoutId id="2147529165" r:id="rId5"/>
    <p:sldLayoutId id="2147529166" r:id="rId6"/>
    <p:sldLayoutId id="2147529167" r:id="rId7"/>
    <p:sldLayoutId id="2147529168" r:id="rId8"/>
    <p:sldLayoutId id="2147529169" r:id="rId9"/>
    <p:sldLayoutId id="2147529170" r:id="rId10"/>
    <p:sldLayoutId id="2147529171" r:id="rId11"/>
    <p:sldLayoutId id="2147529172" r:id="rId12"/>
    <p:sldLayoutId id="2147529173" r:id="rId13"/>
  </p:sldLayoutIdLst>
  <p:transition advClick="0"/>
  <p:txStyles>
    <p:titleStyle>
      <a:lvl1pPr algn="ctr" defTabSz="658510" rtl="0" eaLnBrk="0" fontAlgn="base" hangingPunct="0">
        <a:spcBef>
          <a:spcPct val="0"/>
        </a:spcBef>
        <a:spcAft>
          <a:spcPct val="0"/>
        </a:spcAft>
        <a:defRPr sz="3196">
          <a:solidFill>
            <a:schemeClr val="tx2"/>
          </a:solidFill>
          <a:latin typeface="+mj-lt"/>
          <a:ea typeface="+mj-ea"/>
          <a:cs typeface="+mj-cs"/>
        </a:defRPr>
      </a:lvl1pPr>
      <a:lvl2pPr algn="ctr" defTabSz="658510" rtl="0" eaLnBrk="0" fontAlgn="base" hangingPunct="0">
        <a:spcBef>
          <a:spcPct val="0"/>
        </a:spcBef>
        <a:spcAft>
          <a:spcPct val="0"/>
        </a:spcAft>
        <a:defRPr sz="3196">
          <a:solidFill>
            <a:schemeClr val="tx2"/>
          </a:solidFill>
          <a:latin typeface="Arial" charset="0"/>
        </a:defRPr>
      </a:lvl2pPr>
      <a:lvl3pPr algn="ctr" defTabSz="658510" rtl="0" eaLnBrk="0" fontAlgn="base" hangingPunct="0">
        <a:spcBef>
          <a:spcPct val="0"/>
        </a:spcBef>
        <a:spcAft>
          <a:spcPct val="0"/>
        </a:spcAft>
        <a:defRPr sz="3196">
          <a:solidFill>
            <a:schemeClr val="tx2"/>
          </a:solidFill>
          <a:latin typeface="Arial" charset="0"/>
        </a:defRPr>
      </a:lvl3pPr>
      <a:lvl4pPr algn="ctr" defTabSz="658510" rtl="0" eaLnBrk="0" fontAlgn="base" hangingPunct="0">
        <a:spcBef>
          <a:spcPct val="0"/>
        </a:spcBef>
        <a:spcAft>
          <a:spcPct val="0"/>
        </a:spcAft>
        <a:defRPr sz="3196">
          <a:solidFill>
            <a:schemeClr val="tx2"/>
          </a:solidFill>
          <a:latin typeface="Arial" charset="0"/>
        </a:defRPr>
      </a:lvl4pPr>
      <a:lvl5pPr algn="ctr" defTabSz="658510" rtl="0" eaLnBrk="0" fontAlgn="base" hangingPunct="0">
        <a:spcBef>
          <a:spcPct val="0"/>
        </a:spcBef>
        <a:spcAft>
          <a:spcPct val="0"/>
        </a:spcAft>
        <a:defRPr sz="3196">
          <a:solidFill>
            <a:schemeClr val="tx2"/>
          </a:solidFill>
          <a:latin typeface="Arial" charset="0"/>
        </a:defRPr>
      </a:lvl5pPr>
      <a:lvl6pPr marL="286397" algn="ctr" defTabSz="663291" rtl="0" fontAlgn="base">
        <a:spcBef>
          <a:spcPct val="0"/>
        </a:spcBef>
        <a:spcAft>
          <a:spcPct val="0"/>
        </a:spcAft>
        <a:defRPr sz="3196">
          <a:solidFill>
            <a:schemeClr val="tx2"/>
          </a:solidFill>
          <a:latin typeface="Arial" charset="0"/>
        </a:defRPr>
      </a:lvl6pPr>
      <a:lvl7pPr marL="572795" algn="ctr" defTabSz="663291" rtl="0" fontAlgn="base">
        <a:spcBef>
          <a:spcPct val="0"/>
        </a:spcBef>
        <a:spcAft>
          <a:spcPct val="0"/>
        </a:spcAft>
        <a:defRPr sz="3196">
          <a:solidFill>
            <a:schemeClr val="tx2"/>
          </a:solidFill>
          <a:latin typeface="Arial" charset="0"/>
        </a:defRPr>
      </a:lvl7pPr>
      <a:lvl8pPr marL="859191" algn="ctr" defTabSz="663291" rtl="0" fontAlgn="base">
        <a:spcBef>
          <a:spcPct val="0"/>
        </a:spcBef>
        <a:spcAft>
          <a:spcPct val="0"/>
        </a:spcAft>
        <a:defRPr sz="3196">
          <a:solidFill>
            <a:schemeClr val="tx2"/>
          </a:solidFill>
          <a:latin typeface="Arial" charset="0"/>
        </a:defRPr>
      </a:lvl8pPr>
      <a:lvl9pPr marL="1145590" algn="ctr" defTabSz="663291" rtl="0" fontAlgn="base">
        <a:spcBef>
          <a:spcPct val="0"/>
        </a:spcBef>
        <a:spcAft>
          <a:spcPct val="0"/>
        </a:spcAft>
        <a:defRPr sz="3196">
          <a:solidFill>
            <a:schemeClr val="tx2"/>
          </a:solidFill>
          <a:latin typeface="Arial" charset="0"/>
        </a:defRPr>
      </a:lvl9pPr>
    </p:titleStyle>
    <p:bodyStyle>
      <a:lvl1pPr marL="242714" indent="-242714" algn="l" defTabSz="658510" rtl="0" eaLnBrk="0" fontAlgn="base" hangingPunct="0">
        <a:spcBef>
          <a:spcPct val="20000"/>
        </a:spcBef>
        <a:spcAft>
          <a:spcPct val="0"/>
        </a:spcAft>
        <a:buChar char="•"/>
        <a:defRPr sz="2318">
          <a:solidFill>
            <a:schemeClr val="tx1"/>
          </a:solidFill>
          <a:latin typeface="+mn-lt"/>
          <a:ea typeface="+mn-ea"/>
          <a:cs typeface="+mn-cs"/>
        </a:defRPr>
      </a:lvl1pPr>
      <a:lvl2pPr marL="533174" indent="-200935" algn="l" defTabSz="658510" rtl="0" eaLnBrk="0" fontAlgn="base" hangingPunct="0">
        <a:spcBef>
          <a:spcPct val="20000"/>
        </a:spcBef>
        <a:spcAft>
          <a:spcPct val="0"/>
        </a:spcAft>
        <a:buChar char="–"/>
        <a:defRPr sz="2005">
          <a:solidFill>
            <a:schemeClr val="tx1"/>
          </a:solidFill>
          <a:latin typeface="+mn-lt"/>
        </a:defRPr>
      </a:lvl2pPr>
      <a:lvl3pPr marL="823634" indent="-160151" algn="l" defTabSz="658510" rtl="0" eaLnBrk="0" fontAlgn="base" hangingPunct="0">
        <a:spcBef>
          <a:spcPct val="20000"/>
        </a:spcBef>
        <a:spcAft>
          <a:spcPct val="0"/>
        </a:spcAft>
        <a:buChar char="•"/>
        <a:defRPr sz="1754">
          <a:solidFill>
            <a:schemeClr val="tx1"/>
          </a:solidFill>
          <a:latin typeface="+mn-lt"/>
        </a:defRPr>
      </a:lvl3pPr>
      <a:lvl4pPr marL="1155873" indent="-160151" algn="l" defTabSz="658510" rtl="0" eaLnBrk="0" fontAlgn="base" hangingPunct="0">
        <a:spcBef>
          <a:spcPct val="20000"/>
        </a:spcBef>
        <a:spcAft>
          <a:spcPct val="0"/>
        </a:spcAft>
        <a:buChar char="–"/>
        <a:defRPr sz="1441">
          <a:solidFill>
            <a:schemeClr val="tx1"/>
          </a:solidFill>
          <a:latin typeface="+mn-lt"/>
        </a:defRPr>
      </a:lvl4pPr>
      <a:lvl5pPr marL="1489107" indent="-161146" algn="l" defTabSz="658510" rtl="0" eaLnBrk="0" fontAlgn="base" hangingPunct="0">
        <a:spcBef>
          <a:spcPct val="20000"/>
        </a:spcBef>
        <a:spcAft>
          <a:spcPct val="0"/>
        </a:spcAft>
        <a:buChar char="»"/>
        <a:defRPr sz="1441">
          <a:solidFill>
            <a:schemeClr val="tx1"/>
          </a:solidFill>
          <a:latin typeface="+mn-lt"/>
        </a:defRPr>
      </a:lvl5pPr>
      <a:lvl6pPr marL="1780040" indent="-166072" algn="l" defTabSz="663291" rtl="0" fontAlgn="base">
        <a:spcBef>
          <a:spcPct val="20000"/>
        </a:spcBef>
        <a:spcAft>
          <a:spcPct val="0"/>
        </a:spcAft>
        <a:buChar char="»"/>
        <a:defRPr sz="1441">
          <a:solidFill>
            <a:schemeClr val="tx1"/>
          </a:solidFill>
          <a:latin typeface="+mn-lt"/>
        </a:defRPr>
      </a:lvl6pPr>
      <a:lvl7pPr marL="2066438" indent="-166072" algn="l" defTabSz="663291" rtl="0" fontAlgn="base">
        <a:spcBef>
          <a:spcPct val="20000"/>
        </a:spcBef>
        <a:spcAft>
          <a:spcPct val="0"/>
        </a:spcAft>
        <a:buChar char="»"/>
        <a:defRPr sz="1441">
          <a:solidFill>
            <a:schemeClr val="tx1"/>
          </a:solidFill>
          <a:latin typeface="+mn-lt"/>
        </a:defRPr>
      </a:lvl7pPr>
      <a:lvl8pPr marL="2352837" indent="-166072" algn="l" defTabSz="663291" rtl="0" fontAlgn="base">
        <a:spcBef>
          <a:spcPct val="20000"/>
        </a:spcBef>
        <a:spcAft>
          <a:spcPct val="0"/>
        </a:spcAft>
        <a:buChar char="»"/>
        <a:defRPr sz="1441">
          <a:solidFill>
            <a:schemeClr val="tx1"/>
          </a:solidFill>
          <a:latin typeface="+mn-lt"/>
        </a:defRPr>
      </a:lvl8pPr>
      <a:lvl9pPr marL="2639232" indent="-166072" algn="l" defTabSz="663291" rtl="0" fontAlgn="base">
        <a:spcBef>
          <a:spcPct val="20000"/>
        </a:spcBef>
        <a:spcAft>
          <a:spcPct val="0"/>
        </a:spcAft>
        <a:buChar char="»"/>
        <a:defRPr sz="144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572795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1pPr>
      <a:lvl2pPr marL="286397" algn="l" defTabSz="572795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2pPr>
      <a:lvl3pPr marL="572795" algn="l" defTabSz="572795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3pPr>
      <a:lvl4pPr marL="859191" algn="l" defTabSz="572795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4pPr>
      <a:lvl5pPr marL="1145590" algn="l" defTabSz="572795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5pPr>
      <a:lvl6pPr marL="1431988" algn="l" defTabSz="572795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6pPr>
      <a:lvl7pPr marL="1718385" algn="l" defTabSz="572795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7pPr>
      <a:lvl8pPr marL="2004783" algn="l" defTabSz="572795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8pPr>
      <a:lvl9pPr marL="2291181" algn="l" defTabSz="572795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45" y="807123"/>
            <a:ext cx="5973779" cy="4253827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3613553607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47" y="807541"/>
            <a:ext cx="5973770" cy="4252982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3398441077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47" y="807541"/>
            <a:ext cx="5973769" cy="4252982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1842336573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47" y="807541"/>
            <a:ext cx="5973769" cy="4252981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3031881260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48" y="807541"/>
            <a:ext cx="5973767" cy="4252981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2383777074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48" y="807541"/>
            <a:ext cx="5973767" cy="425298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1738689112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48" y="807541"/>
            <a:ext cx="5973766" cy="425298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525462250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48" y="807541"/>
            <a:ext cx="5973766" cy="4252979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2167876716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49" y="807541"/>
            <a:ext cx="5973764" cy="4252978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3046750647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49" y="807541"/>
            <a:ext cx="5973763" cy="4252978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1868983204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49" y="807541"/>
            <a:ext cx="5973763" cy="4252977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3878282911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45" y="807123"/>
            <a:ext cx="5973779" cy="4253826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3631608652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49" y="807541"/>
            <a:ext cx="5973762" cy="4252977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671156055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49" y="807541"/>
            <a:ext cx="5973762" cy="4252976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341183698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50" y="807541"/>
            <a:ext cx="5973760" cy="4252976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3696788449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50" y="807541"/>
            <a:ext cx="5973760" cy="425297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2865425030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50" y="807541"/>
            <a:ext cx="5973759" cy="425297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4290517968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50" y="807541"/>
            <a:ext cx="5973759" cy="4252974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3386378408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51" y="807541"/>
            <a:ext cx="5973757" cy="4252974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954621415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51" y="807541"/>
            <a:ext cx="5973757" cy="4252973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3204900541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51" y="807541"/>
            <a:ext cx="5973756" cy="4252973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4009430221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51" y="807541"/>
            <a:ext cx="5973756" cy="4252972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2328603345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45" y="807123"/>
            <a:ext cx="5973778" cy="4253826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3942413844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51" y="807541"/>
            <a:ext cx="5973755" cy="4252971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762551633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52" y="807541"/>
            <a:ext cx="5973753" cy="425297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2006285001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52" y="807541"/>
            <a:ext cx="5973752" cy="4252969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2901486940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53" y="807541"/>
            <a:ext cx="5973750" cy="4252969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3855845869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53" y="807541"/>
            <a:ext cx="5973750" cy="4252968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2228087757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53" y="807541"/>
            <a:ext cx="5973749" cy="4252968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3209753311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53" y="807541"/>
            <a:ext cx="5973748" cy="4252966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1664296665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54" y="807541"/>
            <a:ext cx="5973746" cy="4252966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1040215271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54" y="807541"/>
            <a:ext cx="5973745" cy="425296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1267841306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55" y="807541"/>
            <a:ext cx="5973743" cy="4252964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2010937014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45" y="807123"/>
            <a:ext cx="5973777" cy="425382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1867767047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55" y="807541"/>
            <a:ext cx="5973743" cy="4252963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1648424585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55" y="807541"/>
            <a:ext cx="5973742" cy="4252963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1408151571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55" y="807541"/>
            <a:ext cx="5973741" cy="4252962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2014097881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55" y="807541"/>
            <a:ext cx="5973741" cy="4252961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3462342525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45" y="807123"/>
            <a:ext cx="5973777" cy="4253824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1391483765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46" y="807541"/>
            <a:ext cx="5973773" cy="4252984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3314361499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47" y="807541"/>
            <a:ext cx="5973771" cy="4252984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552538995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47" y="807541"/>
            <a:ext cx="5973771" cy="4252983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1567960583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8" y="792835"/>
            <a:ext cx="4201289" cy="42012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959" y="818625"/>
            <a:ext cx="4201289" cy="4201289"/>
          </a:xfrm>
          <a:prstGeom prst="rect">
            <a:avLst/>
          </a:prstGeom>
        </p:spPr>
      </p:pic>
      <p:sp>
        <p:nvSpPr>
          <p:cNvPr id="81922" name="Text Box 127"/>
          <p:cNvSpPr txBox="1">
            <a:spLocks noChangeArrowheads="1"/>
          </p:cNvSpPr>
          <p:nvPr/>
        </p:nvSpPr>
        <p:spPr bwMode="auto">
          <a:xfrm>
            <a:off x="7729539" y="41278"/>
            <a:ext cx="1414462" cy="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095" tIns="23541" rIns="47095" bIns="23541">
            <a:spAutoFit/>
          </a:bodyPr>
          <a:lstStyle>
            <a:lvl1pPr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14363"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143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latin typeface="Arial" panose="020B0604020202020204" pitchFamily="34" charset="0"/>
              </a:rPr>
              <a:t> </a:t>
            </a:r>
            <a:endParaRPr lang="ru-RU" altLang="ru-RU" sz="11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18"/>
          <p:cNvSpPr>
            <a:spLocks noChangeArrowheads="1"/>
          </p:cNvSpPr>
          <p:nvPr/>
        </p:nvSpPr>
        <p:spPr bwMode="auto">
          <a:xfrm>
            <a:off x="0" y="-14288"/>
            <a:ext cx="9144000" cy="720726"/>
          </a:xfrm>
          <a:prstGeom prst="rect">
            <a:avLst/>
          </a:prstGeom>
          <a:solidFill>
            <a:srgbClr val="254061"/>
          </a:solidFill>
          <a:ln>
            <a:noFill/>
          </a:ln>
          <a:extLst/>
        </p:spPr>
        <p:txBody>
          <a:bodyPr lIns="80988" tIns="40488" rIns="80988" bIns="40488" anchor="ctr"/>
          <a:lstStyle/>
          <a:p>
            <a:pPr algn="ctr" defTabSz="1269968">
              <a:spcBef>
                <a:spcPct val="20000"/>
              </a:spcBef>
              <a:defRPr/>
            </a:pPr>
            <a:endParaRPr lang="ru-RU" altLang="ru-RU" sz="140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0" y="5135563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" name="Line 13"/>
          <p:cNvSpPr>
            <a:spLocks noChangeShapeType="1"/>
          </p:cNvSpPr>
          <p:nvPr/>
        </p:nvSpPr>
        <p:spPr bwMode="auto">
          <a:xfrm>
            <a:off x="9120188" y="712792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" name="Line 13"/>
          <p:cNvSpPr>
            <a:spLocks noChangeShapeType="1"/>
          </p:cNvSpPr>
          <p:nvPr/>
        </p:nvSpPr>
        <p:spPr bwMode="auto">
          <a:xfrm>
            <a:off x="19050" y="720729"/>
            <a:ext cx="0" cy="4422775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0" y="720725"/>
            <a:ext cx="9144000" cy="0"/>
          </a:xfrm>
          <a:prstGeom prst="line">
            <a:avLst/>
          </a:prstGeom>
          <a:noFill/>
          <a:ln w="57150">
            <a:solidFill>
              <a:srgbClr val="9DC3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362" tIns="35165" rIns="70362" bIns="35165"/>
          <a:lstStyle/>
          <a:p>
            <a:pPr>
              <a:defRPr/>
            </a:pPr>
            <a:endParaRPr lang="ru-RU" b="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433" y1="6352" x2="40632" y2="6865"/>
                        <a14:foregroundMark x1="55305" y1="9529" x2="52596" y2="30635"/>
                        <a14:foregroundMark x1="72065" y1="39754" x2="71558" y2="45902"/>
                        <a14:foregroundMark x1="72460" y1="39037" x2="75451" y2="38525"/>
                        <a14:foregroundMark x1="78837" y1="40061" x2="78555" y2="45902"/>
                        <a14:foregroundMark x1="86682" y1="39549" x2="87133" y2="46414"/>
                        <a14:foregroundMark x1="2032" y1="58197" x2="1806" y2="69980"/>
                        <a14:foregroundMark x1="16140" y1="58504" x2="17381" y2="66086"/>
                        <a14:foregroundMark x1="29007" y1="60963" x2="27935" y2="68033"/>
                        <a14:foregroundMark x1="12077" y1="82275" x2="12359" y2="92111"/>
                        <a14:foregroundMark x1="18284" y1="87193" x2="18284" y2="91189"/>
                        <a14:foregroundMark x1="24944" y1="88012" x2="24661" y2="91701"/>
                        <a14:foregroundMark x1="30079" y1="88012" x2="29966" y2="91189"/>
                        <a14:foregroundMark x1="35102" y1="88217" x2="35102" y2="93135"/>
                        <a14:foregroundMark x1="41591" y1="88012" x2="41761" y2="91701"/>
                        <a14:foregroundMark x1="38600" y1="85963" x2="38600" y2="90471"/>
                        <a14:foregroundMark x1="45655" y1="85758" x2="45542" y2="92111"/>
                        <a14:foregroundMark x1="51919" y1="80840" x2="54458" y2="81352"/>
                        <a14:foregroundMark x1="60158" y1="78381" x2="86287" y2="76434"/>
                        <a14:foregroundMark x1="52596" y1="89447" x2="82506" y2="88934"/>
                        <a14:foregroundMark x1="48646" y1="55020" x2="48533" y2="47439"/>
                        <a14:foregroundMark x1="52596" y1="59221" x2="54345" y2="56762"/>
                        <a14:foregroundMark x1="44187" y1="58914" x2="43115" y2="56455"/>
                        <a14:foregroundMark x1="42664" y1="66598" x2="38600" y2="66598"/>
                        <a14:foregroundMark x1="44187" y1="73258" x2="43115" y2="75717"/>
                        <a14:foregroundMark x1="48646" y1="76639" x2="48646" y2="83299"/>
                        <a14:foregroundMark x1="52314" y1="73258" x2="53668" y2="75410"/>
                        <a14:foregroundMark x1="54345" y1="66291" x2="57449" y2="65574"/>
                        <a14:foregroundMark x1="71275" y1="66086" x2="85779" y2="67316"/>
                        <a14:foregroundMark x1="56772" y1="61680" x2="55530" y2="62193"/>
                        <a14:backgroundMark x1="57167" y1="63115" x2="63826" y2="65574"/>
                        <a14:backgroundMark x1="14221" y1="84734" x2="14221" y2="84734"/>
                        <a14:backgroundMark x1="80474" y1="40779" x2="80474" y2="40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320" y="96629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920" y="51400"/>
            <a:ext cx="1412318" cy="5359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47" y="807541"/>
            <a:ext cx="5973770" cy="4252983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</p:pic>
    </p:spTree>
    <p:extLst>
      <p:ext uri="{BB962C8B-B14F-4D97-AF65-F5344CB8AC3E}">
        <p14:creationId xmlns:p14="http://schemas.microsoft.com/office/powerpoint/2010/main" val="3229560721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_Оформление по умолчанию">
  <a:themeElements>
    <a:clrScheme name="56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 Black/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6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6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6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6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6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6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6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6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6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6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6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588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588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114281</TotalTime>
  <Words>86</Words>
  <Application>Microsoft Office PowerPoint</Application>
  <PresentationFormat>Экран (16:9)</PresentationFormat>
  <Paragraphs>86</Paragraphs>
  <Slides>43</Slides>
  <Notes>43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43</vt:i4>
      </vt:variant>
    </vt:vector>
  </HeadingPairs>
  <TitlesOfParts>
    <vt:vector size="47" baseType="lpstr">
      <vt:lpstr>58_Оформление по умолчанию</vt:lpstr>
      <vt:lpstr>5_Blue Segoe 4-3 template-template_April-17-2007</vt:lpstr>
      <vt:lpstr>Blue Segoe 4-3 template-template_April-17-2007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ЮРЦ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Слайды к селектору</dc:title>
  <dc:creator>Отдел координации и взаимодействия</dc:creator>
  <cp:lastModifiedBy>Учитель</cp:lastModifiedBy>
  <cp:revision>9682</cp:revision>
  <cp:lastPrinted>2019-08-05T10:14:05Z</cp:lastPrinted>
  <dcterms:created xsi:type="dcterms:W3CDTF">2004-01-29T13:56:16Z</dcterms:created>
  <dcterms:modified xsi:type="dcterms:W3CDTF">2020-10-23T10:39:24Z</dcterms:modified>
</cp:coreProperties>
</file>