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28815" r:id="rId1"/>
    <p:sldMasterId id="2147528831" r:id="rId2"/>
    <p:sldMasterId id="2147528845" r:id="rId3"/>
    <p:sldMasterId id="2147529160" r:id="rId4"/>
  </p:sldMasterIdLst>
  <p:notesMasterIdLst>
    <p:notesMasterId r:id="rId20"/>
  </p:notesMasterIdLst>
  <p:handoutMasterIdLst>
    <p:handoutMasterId r:id="rId21"/>
  </p:handoutMasterIdLst>
  <p:sldIdLst>
    <p:sldId id="2893" r:id="rId5"/>
    <p:sldId id="2895" r:id="rId6"/>
    <p:sldId id="2904" r:id="rId7"/>
    <p:sldId id="2906" r:id="rId8"/>
    <p:sldId id="2907" r:id="rId9"/>
    <p:sldId id="2908" r:id="rId10"/>
    <p:sldId id="2928" r:id="rId11"/>
    <p:sldId id="2929" r:id="rId12"/>
    <p:sldId id="2930" r:id="rId13"/>
    <p:sldId id="2921" r:id="rId14"/>
    <p:sldId id="2923" r:id="rId15"/>
    <p:sldId id="2924" r:id="rId16"/>
    <p:sldId id="2925" r:id="rId17"/>
    <p:sldId id="2927" r:id="rId18"/>
    <p:sldId id="2931" r:id="rId19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25438" indent="131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6275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9538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чальник отдела (развития геонформационных систем) - Песков Р.И." initials="Но(гс-ПР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66FFFF"/>
    <a:srgbClr val="E1FFE1"/>
    <a:srgbClr val="CCFFCC"/>
    <a:srgbClr val="7E0000"/>
    <a:srgbClr val="66CCFF"/>
    <a:srgbClr val="F30D3E"/>
    <a:srgbClr val="0B33B5"/>
    <a:srgbClr val="2F70B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9" autoAdjust="0"/>
    <p:restoredTop sz="96360" autoAdjust="0"/>
  </p:normalViewPr>
  <p:slideViewPr>
    <p:cSldViewPr snapToObjects="1">
      <p:cViewPr varScale="1">
        <p:scale>
          <a:sx n="118" d="100"/>
          <a:sy n="118" d="100"/>
        </p:scale>
        <p:origin x="-69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04"/>
    </p:cViewPr>
  </p:sorterViewPr>
  <p:notesViewPr>
    <p:cSldViewPr snapToObjects="1">
      <p:cViewPr varScale="1">
        <p:scale>
          <a:sx n="57" d="100"/>
          <a:sy n="57" d="100"/>
        </p:scale>
        <p:origin x="-1704" y="-90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18" y="0"/>
            <a:ext cx="2944972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52CDA4-9139-461A-8869-9FEF292EED6B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779"/>
            <a:ext cx="2944973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18" y="9377779"/>
            <a:ext cx="2944972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54C303-0035-481A-8BF6-1E0CDDA20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07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7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8" y="0"/>
            <a:ext cx="2946557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" y="742950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6" y="4690466"/>
            <a:ext cx="4985384" cy="44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931"/>
            <a:ext cx="2946557" cy="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8" y="9380931"/>
            <a:ext cx="2946557" cy="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84EFAD-C60A-4B64-8C29-047DED47F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254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762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95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48126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7744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7367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6987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3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0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0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26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2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3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0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4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2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1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8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4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4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" y="1"/>
            <a:ext cx="9153525" cy="62706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439" tIns="32720" rIns="65439" bIns="32720" anchor="ctr"/>
          <a:lstStyle/>
          <a:p>
            <a:pPr algn="ctr" defTabSz="654407" eaLnBrk="1" hangingPunct="1">
              <a:defRPr/>
            </a:pPr>
            <a:endParaRPr lang="ru-RU" sz="1253">
              <a:solidFill>
                <a:prstClr val="white"/>
              </a:solidFill>
            </a:endParaRPr>
          </a:p>
        </p:txBody>
      </p:sp>
      <p:grpSp>
        <p:nvGrpSpPr>
          <p:cNvPr id="3" name="Group 43"/>
          <p:cNvGrpSpPr>
            <a:grpSpLocks/>
          </p:cNvGrpSpPr>
          <p:nvPr userDrawn="1"/>
        </p:nvGrpSpPr>
        <p:grpSpPr bwMode="auto">
          <a:xfrm>
            <a:off x="8528052" y="17464"/>
            <a:ext cx="587375" cy="587375"/>
            <a:chOff x="695" y="1570"/>
            <a:chExt cx="2276" cy="2282"/>
          </a:xfrm>
        </p:grpSpPr>
        <p:sp>
          <p:nvSpPr>
            <p:cNvPr id="4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val 45"/>
            <p:cNvSpPr>
              <a:spLocks noChangeArrowheads="1"/>
            </p:cNvSpPr>
            <p:nvPr/>
          </p:nvSpPr>
          <p:spPr bwMode="auto">
            <a:xfrm>
              <a:off x="750" y="1595"/>
              <a:ext cx="2184" cy="2189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46"/>
            <p:cNvSpPr>
              <a:spLocks noChangeArrowheads="1"/>
            </p:cNvSpPr>
            <p:nvPr/>
          </p:nvSpPr>
          <p:spPr bwMode="auto">
            <a:xfrm>
              <a:off x="1021" y="1885"/>
              <a:ext cx="1661" cy="1665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47"/>
            <p:cNvSpPr>
              <a:spLocks noChangeArrowheads="1"/>
            </p:cNvSpPr>
            <p:nvPr/>
          </p:nvSpPr>
          <p:spPr bwMode="auto">
            <a:xfrm>
              <a:off x="1064" y="1934"/>
              <a:ext cx="1593" cy="1591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48"/>
            <p:cNvSpPr>
              <a:spLocks noEditPoints="1"/>
            </p:cNvSpPr>
            <p:nvPr/>
          </p:nvSpPr>
          <p:spPr bwMode="auto">
            <a:xfrm>
              <a:off x="1206" y="1663"/>
              <a:ext cx="1316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91372" tIns="45688" rIns="91372" bIns="45688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15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50"/>
            <p:cNvSpPr>
              <a:spLocks noChangeArrowheads="1"/>
            </p:cNvSpPr>
            <p:nvPr/>
          </p:nvSpPr>
          <p:spPr bwMode="auto">
            <a:xfrm>
              <a:off x="886" y="2070"/>
              <a:ext cx="1901" cy="17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372" tIns="45688" rIns="91372" bIns="4568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15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19" name="Freeform 52"/>
              <p:cNvSpPr>
                <a:spLocks/>
              </p:cNvSpPr>
              <p:nvPr/>
            </p:nvSpPr>
            <p:spPr bwMode="auto">
              <a:xfrm>
                <a:off x="3510" y="1313"/>
                <a:ext cx="314" cy="382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53"/>
              <p:cNvSpPr>
                <a:spLocks/>
              </p:cNvSpPr>
              <p:nvPr/>
            </p:nvSpPr>
            <p:spPr bwMode="auto">
              <a:xfrm>
                <a:off x="3572" y="1221"/>
                <a:ext cx="191" cy="93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54"/>
              <p:cNvSpPr>
                <a:spLocks/>
              </p:cNvSpPr>
              <p:nvPr/>
            </p:nvSpPr>
            <p:spPr bwMode="auto">
              <a:xfrm>
                <a:off x="3572" y="1184"/>
                <a:ext cx="191" cy="99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3559" y="1258"/>
                <a:ext cx="55" cy="37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56"/>
              <p:cNvSpPr>
                <a:spLocks/>
              </p:cNvSpPr>
              <p:nvPr/>
            </p:nvSpPr>
            <p:spPr bwMode="auto">
              <a:xfrm>
                <a:off x="3719" y="1258"/>
                <a:ext cx="55" cy="37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3547" y="1480"/>
                <a:ext cx="92" cy="148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58"/>
              <p:cNvSpPr>
                <a:spLocks/>
              </p:cNvSpPr>
              <p:nvPr/>
            </p:nvSpPr>
            <p:spPr bwMode="auto">
              <a:xfrm>
                <a:off x="3590" y="1523"/>
                <a:ext cx="49" cy="154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59"/>
              <p:cNvSpPr>
                <a:spLocks/>
              </p:cNvSpPr>
              <p:nvPr/>
            </p:nvSpPr>
            <p:spPr bwMode="auto">
              <a:xfrm>
                <a:off x="3535" y="1430"/>
                <a:ext cx="68" cy="68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60"/>
              <p:cNvSpPr>
                <a:spLocks/>
              </p:cNvSpPr>
              <p:nvPr/>
            </p:nvSpPr>
            <p:spPr bwMode="auto">
              <a:xfrm>
                <a:off x="3547" y="1430"/>
                <a:ext cx="55" cy="93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61"/>
              <p:cNvSpPr>
                <a:spLocks/>
              </p:cNvSpPr>
              <p:nvPr/>
            </p:nvSpPr>
            <p:spPr bwMode="auto">
              <a:xfrm>
                <a:off x="3578" y="1430"/>
                <a:ext cx="62" cy="56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62"/>
              <p:cNvSpPr>
                <a:spLocks/>
              </p:cNvSpPr>
              <p:nvPr/>
            </p:nvSpPr>
            <p:spPr bwMode="auto">
              <a:xfrm>
                <a:off x="3590" y="1467"/>
                <a:ext cx="49" cy="19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63"/>
              <p:cNvSpPr>
                <a:spLocks/>
              </p:cNvSpPr>
              <p:nvPr/>
            </p:nvSpPr>
            <p:spPr bwMode="auto">
              <a:xfrm>
                <a:off x="3522" y="1436"/>
                <a:ext cx="55" cy="43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64"/>
              <p:cNvSpPr>
                <a:spLocks/>
              </p:cNvSpPr>
              <p:nvPr/>
            </p:nvSpPr>
            <p:spPr bwMode="auto">
              <a:xfrm>
                <a:off x="3547" y="1430"/>
                <a:ext cx="55" cy="68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65"/>
              <p:cNvSpPr>
                <a:spLocks/>
              </p:cNvSpPr>
              <p:nvPr/>
            </p:nvSpPr>
            <p:spPr bwMode="auto">
              <a:xfrm>
                <a:off x="3559" y="1510"/>
                <a:ext cx="80" cy="62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66"/>
              <p:cNvSpPr>
                <a:spLocks/>
              </p:cNvSpPr>
              <p:nvPr/>
            </p:nvSpPr>
            <p:spPr bwMode="auto">
              <a:xfrm>
                <a:off x="3572" y="1554"/>
                <a:ext cx="18" cy="62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67"/>
              <p:cNvSpPr>
                <a:spLocks/>
              </p:cNvSpPr>
              <p:nvPr/>
            </p:nvSpPr>
            <p:spPr bwMode="auto">
              <a:xfrm>
                <a:off x="3602" y="1535"/>
                <a:ext cx="37" cy="111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7" cy="11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69"/>
              <p:cNvSpPr>
                <a:spLocks/>
              </p:cNvSpPr>
              <p:nvPr/>
            </p:nvSpPr>
            <p:spPr bwMode="auto">
              <a:xfrm>
                <a:off x="3639" y="1554"/>
                <a:ext cx="31" cy="130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70"/>
              <p:cNvSpPr>
                <a:spLocks/>
              </p:cNvSpPr>
              <p:nvPr/>
            </p:nvSpPr>
            <p:spPr bwMode="auto">
              <a:xfrm>
                <a:off x="3695" y="1480"/>
                <a:ext cx="92" cy="148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71"/>
              <p:cNvSpPr>
                <a:spLocks/>
              </p:cNvSpPr>
              <p:nvPr/>
            </p:nvSpPr>
            <p:spPr bwMode="auto">
              <a:xfrm>
                <a:off x="3695" y="1523"/>
                <a:ext cx="49" cy="154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72"/>
              <p:cNvSpPr>
                <a:spLocks/>
              </p:cNvSpPr>
              <p:nvPr/>
            </p:nvSpPr>
            <p:spPr bwMode="auto">
              <a:xfrm>
                <a:off x="3732" y="1430"/>
                <a:ext cx="80" cy="68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73"/>
              <p:cNvSpPr>
                <a:spLocks/>
              </p:cNvSpPr>
              <p:nvPr/>
            </p:nvSpPr>
            <p:spPr bwMode="auto">
              <a:xfrm>
                <a:off x="3732" y="1430"/>
                <a:ext cx="55" cy="93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3707" y="1430"/>
                <a:ext cx="49" cy="56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3695" y="1467"/>
                <a:ext cx="49" cy="19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76"/>
              <p:cNvSpPr>
                <a:spLocks/>
              </p:cNvSpPr>
              <p:nvPr/>
            </p:nvSpPr>
            <p:spPr bwMode="auto">
              <a:xfrm>
                <a:off x="3756" y="1436"/>
                <a:ext cx="55" cy="43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>
                <a:off x="3732" y="1430"/>
                <a:ext cx="55" cy="68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78"/>
              <p:cNvSpPr>
                <a:spLocks/>
              </p:cNvSpPr>
              <p:nvPr/>
            </p:nvSpPr>
            <p:spPr bwMode="auto">
              <a:xfrm>
                <a:off x="3695" y="1510"/>
                <a:ext cx="80" cy="62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79"/>
              <p:cNvSpPr>
                <a:spLocks/>
              </p:cNvSpPr>
              <p:nvPr/>
            </p:nvSpPr>
            <p:spPr bwMode="auto">
              <a:xfrm>
                <a:off x="3744" y="1554"/>
                <a:ext cx="18" cy="62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80"/>
              <p:cNvSpPr>
                <a:spLocks/>
              </p:cNvSpPr>
              <p:nvPr/>
            </p:nvSpPr>
            <p:spPr bwMode="auto">
              <a:xfrm>
                <a:off x="3695" y="1535"/>
                <a:ext cx="49" cy="111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81"/>
              <p:cNvSpPr>
                <a:spLocks/>
              </p:cNvSpPr>
              <p:nvPr/>
            </p:nvSpPr>
            <p:spPr bwMode="auto">
              <a:xfrm>
                <a:off x="3695" y="1547"/>
                <a:ext cx="37" cy="11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82"/>
              <p:cNvSpPr>
                <a:spLocks/>
              </p:cNvSpPr>
              <p:nvPr/>
            </p:nvSpPr>
            <p:spPr bwMode="auto">
              <a:xfrm>
                <a:off x="3670" y="1554"/>
                <a:ext cx="25" cy="130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83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84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85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86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87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88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89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90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91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92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93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94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95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96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97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98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99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100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01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02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103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104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105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106"/>
              <p:cNvSpPr>
                <a:spLocks/>
              </p:cNvSpPr>
              <p:nvPr/>
            </p:nvSpPr>
            <p:spPr bwMode="auto">
              <a:xfrm>
                <a:off x="3412" y="1381"/>
                <a:ext cx="43" cy="191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107"/>
              <p:cNvSpPr>
                <a:spLocks/>
              </p:cNvSpPr>
              <p:nvPr/>
            </p:nvSpPr>
            <p:spPr bwMode="auto">
              <a:xfrm>
                <a:off x="3430" y="1375"/>
                <a:ext cx="4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108"/>
              <p:cNvSpPr>
                <a:spLocks/>
              </p:cNvSpPr>
              <p:nvPr/>
            </p:nvSpPr>
            <p:spPr bwMode="auto">
              <a:xfrm>
                <a:off x="3455" y="1350"/>
                <a:ext cx="43" cy="160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109"/>
              <p:cNvSpPr>
                <a:spLocks/>
              </p:cNvSpPr>
              <p:nvPr/>
            </p:nvSpPr>
            <p:spPr bwMode="auto">
              <a:xfrm>
                <a:off x="3492" y="1338"/>
                <a:ext cx="43" cy="148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110"/>
              <p:cNvSpPr>
                <a:spLocks/>
              </p:cNvSpPr>
              <p:nvPr/>
            </p:nvSpPr>
            <p:spPr bwMode="auto">
              <a:xfrm>
                <a:off x="3510" y="1325"/>
                <a:ext cx="49" cy="142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3" cy="123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112"/>
              <p:cNvSpPr>
                <a:spLocks/>
              </p:cNvSpPr>
              <p:nvPr/>
            </p:nvSpPr>
            <p:spPr bwMode="auto">
              <a:xfrm>
                <a:off x="3559" y="1295"/>
                <a:ext cx="43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113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114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116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117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118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119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120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121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122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23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24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125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126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127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128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129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130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131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132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133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134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135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136"/>
              <p:cNvSpPr>
                <a:spLocks/>
              </p:cNvSpPr>
              <p:nvPr/>
            </p:nvSpPr>
            <p:spPr bwMode="auto">
              <a:xfrm>
                <a:off x="3387" y="1325"/>
                <a:ext cx="68" cy="105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137"/>
              <p:cNvSpPr>
                <a:spLocks/>
              </p:cNvSpPr>
              <p:nvPr/>
            </p:nvSpPr>
            <p:spPr bwMode="auto">
              <a:xfrm>
                <a:off x="3418" y="1313"/>
                <a:ext cx="74" cy="105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138"/>
              <p:cNvSpPr>
                <a:spLocks/>
              </p:cNvSpPr>
              <p:nvPr/>
            </p:nvSpPr>
            <p:spPr bwMode="auto">
              <a:xfrm>
                <a:off x="3467" y="1313"/>
                <a:ext cx="43" cy="99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139"/>
              <p:cNvSpPr>
                <a:spLocks/>
              </p:cNvSpPr>
              <p:nvPr/>
            </p:nvSpPr>
            <p:spPr bwMode="auto">
              <a:xfrm>
                <a:off x="3498" y="1313"/>
                <a:ext cx="37" cy="86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140"/>
              <p:cNvSpPr>
                <a:spLocks/>
              </p:cNvSpPr>
              <p:nvPr/>
            </p:nvSpPr>
            <p:spPr bwMode="auto">
              <a:xfrm>
                <a:off x="3522" y="1307"/>
                <a:ext cx="37" cy="74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141"/>
              <p:cNvSpPr>
                <a:spLocks/>
              </p:cNvSpPr>
              <p:nvPr/>
            </p:nvSpPr>
            <p:spPr bwMode="auto">
              <a:xfrm>
                <a:off x="3547" y="1307"/>
                <a:ext cx="31" cy="68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42"/>
              <p:cNvSpPr>
                <a:spLocks/>
              </p:cNvSpPr>
              <p:nvPr/>
            </p:nvSpPr>
            <p:spPr bwMode="auto">
              <a:xfrm>
                <a:off x="3559" y="1307"/>
                <a:ext cx="31" cy="68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143"/>
              <p:cNvSpPr>
                <a:spLocks/>
              </p:cNvSpPr>
              <p:nvPr/>
            </p:nvSpPr>
            <p:spPr bwMode="auto">
              <a:xfrm>
                <a:off x="3578" y="1307"/>
                <a:ext cx="25" cy="56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144"/>
              <p:cNvSpPr>
                <a:spLocks/>
              </p:cNvSpPr>
              <p:nvPr/>
            </p:nvSpPr>
            <p:spPr bwMode="auto">
              <a:xfrm>
                <a:off x="3590" y="1307"/>
                <a:ext cx="25" cy="56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145"/>
              <p:cNvSpPr>
                <a:spLocks/>
              </p:cNvSpPr>
              <p:nvPr/>
            </p:nvSpPr>
            <p:spPr bwMode="auto">
              <a:xfrm>
                <a:off x="3602" y="1307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146"/>
              <p:cNvSpPr>
                <a:spLocks/>
              </p:cNvSpPr>
              <p:nvPr/>
            </p:nvSpPr>
            <p:spPr bwMode="auto">
              <a:xfrm>
                <a:off x="3615" y="1307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147"/>
              <p:cNvSpPr>
                <a:spLocks/>
              </p:cNvSpPr>
              <p:nvPr/>
            </p:nvSpPr>
            <p:spPr bwMode="auto">
              <a:xfrm>
                <a:off x="3627" y="1307"/>
                <a:ext cx="18" cy="43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148"/>
              <p:cNvSpPr>
                <a:spLocks/>
              </p:cNvSpPr>
              <p:nvPr/>
            </p:nvSpPr>
            <p:spPr bwMode="auto">
              <a:xfrm>
                <a:off x="3412" y="1258"/>
                <a:ext cx="68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149"/>
              <p:cNvSpPr>
                <a:spLocks/>
              </p:cNvSpPr>
              <p:nvPr/>
            </p:nvSpPr>
            <p:spPr bwMode="auto">
              <a:xfrm>
                <a:off x="3442" y="1258"/>
                <a:ext cx="68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150"/>
              <p:cNvSpPr>
                <a:spLocks/>
              </p:cNvSpPr>
              <p:nvPr/>
            </p:nvSpPr>
            <p:spPr bwMode="auto">
              <a:xfrm>
                <a:off x="3479" y="1270"/>
                <a:ext cx="55" cy="68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151"/>
              <p:cNvSpPr>
                <a:spLocks/>
              </p:cNvSpPr>
              <p:nvPr/>
            </p:nvSpPr>
            <p:spPr bwMode="auto">
              <a:xfrm>
                <a:off x="3498" y="1270"/>
                <a:ext cx="49" cy="68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152"/>
              <p:cNvSpPr>
                <a:spLocks/>
              </p:cNvSpPr>
              <p:nvPr/>
            </p:nvSpPr>
            <p:spPr bwMode="auto">
              <a:xfrm>
                <a:off x="3522" y="1270"/>
                <a:ext cx="49" cy="68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153"/>
              <p:cNvSpPr>
                <a:spLocks/>
              </p:cNvSpPr>
              <p:nvPr/>
            </p:nvSpPr>
            <p:spPr bwMode="auto">
              <a:xfrm>
                <a:off x="3547" y="1270"/>
                <a:ext cx="31" cy="68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154"/>
              <p:cNvSpPr>
                <a:spLocks/>
              </p:cNvSpPr>
              <p:nvPr/>
            </p:nvSpPr>
            <p:spPr bwMode="auto">
              <a:xfrm>
                <a:off x="3572" y="1282"/>
                <a:ext cx="18" cy="56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3578" y="1282"/>
                <a:ext cx="37" cy="56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156"/>
              <p:cNvSpPr>
                <a:spLocks/>
              </p:cNvSpPr>
              <p:nvPr/>
            </p:nvSpPr>
            <p:spPr bwMode="auto">
              <a:xfrm>
                <a:off x="3590" y="1282"/>
                <a:ext cx="37" cy="43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Freeform 157"/>
              <p:cNvSpPr>
                <a:spLocks/>
              </p:cNvSpPr>
              <p:nvPr/>
            </p:nvSpPr>
            <p:spPr bwMode="auto">
              <a:xfrm>
                <a:off x="3602" y="1282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158"/>
              <p:cNvSpPr>
                <a:spLocks/>
              </p:cNvSpPr>
              <p:nvPr/>
            </p:nvSpPr>
            <p:spPr bwMode="auto">
              <a:xfrm>
                <a:off x="3615" y="1282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159"/>
              <p:cNvSpPr>
                <a:spLocks/>
              </p:cNvSpPr>
              <p:nvPr/>
            </p:nvSpPr>
            <p:spPr bwMode="auto">
              <a:xfrm>
                <a:off x="3627" y="1295"/>
                <a:ext cx="18" cy="31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 160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 161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 162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163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164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165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Freeform 166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167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168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169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170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171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172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173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174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175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176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Freeform 177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178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Freeform 179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Freeform 180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181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Freeform 182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Freeform 183"/>
              <p:cNvSpPr>
                <a:spLocks/>
              </p:cNvSpPr>
              <p:nvPr/>
            </p:nvSpPr>
            <p:spPr bwMode="auto">
              <a:xfrm>
                <a:off x="3442" y="1221"/>
                <a:ext cx="55" cy="49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Freeform 184"/>
              <p:cNvSpPr>
                <a:spLocks/>
              </p:cNvSpPr>
              <p:nvPr/>
            </p:nvSpPr>
            <p:spPr bwMode="auto">
              <a:xfrm>
                <a:off x="3467" y="1221"/>
                <a:ext cx="43" cy="49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Freeform 185"/>
              <p:cNvSpPr>
                <a:spLocks/>
              </p:cNvSpPr>
              <p:nvPr/>
            </p:nvSpPr>
            <p:spPr bwMode="auto">
              <a:xfrm>
                <a:off x="3492" y="1239"/>
                <a:ext cx="43" cy="43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186"/>
              <p:cNvSpPr>
                <a:spLocks/>
              </p:cNvSpPr>
              <p:nvPr/>
            </p:nvSpPr>
            <p:spPr bwMode="auto">
              <a:xfrm>
                <a:off x="3510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Freeform 187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188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189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190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191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192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193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Freeform 194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Freeform 195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Freeform 196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Freeform 197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Freeform 198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Freeform 199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Freeform 200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Freeform 201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Freeform 202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203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Freeform 204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Freeform 205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Freeform 206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Freeform 207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Freeform 208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Freeform 209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Freeform 210"/>
              <p:cNvSpPr>
                <a:spLocks/>
              </p:cNvSpPr>
              <p:nvPr/>
            </p:nvSpPr>
            <p:spPr bwMode="auto">
              <a:xfrm>
                <a:off x="3479" y="1202"/>
                <a:ext cx="43" cy="19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Freeform 211"/>
              <p:cNvSpPr>
                <a:spLocks/>
              </p:cNvSpPr>
              <p:nvPr/>
            </p:nvSpPr>
            <p:spPr bwMode="auto">
              <a:xfrm>
                <a:off x="3498" y="1208"/>
                <a:ext cx="37" cy="31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Freeform 212"/>
              <p:cNvSpPr>
                <a:spLocks/>
              </p:cNvSpPr>
              <p:nvPr/>
            </p:nvSpPr>
            <p:spPr bwMode="auto">
              <a:xfrm>
                <a:off x="3510" y="1221"/>
                <a:ext cx="37" cy="19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Freeform 213"/>
              <p:cNvSpPr>
                <a:spLocks/>
              </p:cNvSpPr>
              <p:nvPr/>
            </p:nvSpPr>
            <p:spPr bwMode="auto">
              <a:xfrm>
                <a:off x="3547" y="1258"/>
                <a:ext cx="31" cy="2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Freeform 214"/>
              <p:cNvSpPr>
                <a:spLocks/>
              </p:cNvSpPr>
              <p:nvPr/>
            </p:nvSpPr>
            <p:spPr bwMode="auto">
              <a:xfrm>
                <a:off x="3510" y="1190"/>
                <a:ext cx="68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Freeform 215"/>
              <p:cNvSpPr>
                <a:spLocks/>
              </p:cNvSpPr>
              <p:nvPr/>
            </p:nvSpPr>
            <p:spPr bwMode="auto">
              <a:xfrm>
                <a:off x="3602" y="1153"/>
                <a:ext cx="129" cy="68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Freeform 216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Freeform 217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Freeform 218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Freeform 219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Freeform 220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Freeform 221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Freeform 222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Freeform 223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Freeform 224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Freeform 225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Freeform 226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Freeform 227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Freeform 228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Freeform 229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Freeform 230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Freeform 231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Freeform 232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Freeform 233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Freeform 234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2" name="Freeform 235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Freeform 236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4" name="Freeform 237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5" name="Freeform 238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6" name="Freeform 239"/>
              <p:cNvSpPr>
                <a:spLocks/>
              </p:cNvSpPr>
              <p:nvPr/>
            </p:nvSpPr>
            <p:spPr bwMode="auto">
              <a:xfrm>
                <a:off x="3879" y="1381"/>
                <a:ext cx="43" cy="191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" name="Freeform 240"/>
              <p:cNvSpPr>
                <a:spLocks/>
              </p:cNvSpPr>
              <p:nvPr/>
            </p:nvSpPr>
            <p:spPr bwMode="auto">
              <a:xfrm>
                <a:off x="3855" y="1375"/>
                <a:ext cx="4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8" name="Freeform 241"/>
              <p:cNvSpPr>
                <a:spLocks/>
              </p:cNvSpPr>
              <p:nvPr/>
            </p:nvSpPr>
            <p:spPr bwMode="auto">
              <a:xfrm>
                <a:off x="3836" y="1350"/>
                <a:ext cx="43" cy="160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9" name="Freeform 242"/>
              <p:cNvSpPr>
                <a:spLocks/>
              </p:cNvSpPr>
              <p:nvPr/>
            </p:nvSpPr>
            <p:spPr bwMode="auto">
              <a:xfrm>
                <a:off x="3799" y="1338"/>
                <a:ext cx="43" cy="148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0" name="Freeform 243"/>
              <p:cNvSpPr>
                <a:spLocks/>
              </p:cNvSpPr>
              <p:nvPr/>
            </p:nvSpPr>
            <p:spPr bwMode="auto">
              <a:xfrm>
                <a:off x="3775" y="1325"/>
                <a:ext cx="49" cy="142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1" name="Freeform 244"/>
              <p:cNvSpPr>
                <a:spLocks/>
              </p:cNvSpPr>
              <p:nvPr/>
            </p:nvSpPr>
            <p:spPr bwMode="auto">
              <a:xfrm>
                <a:off x="3756" y="1307"/>
                <a:ext cx="43" cy="123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2" name="Freeform 245"/>
              <p:cNvSpPr>
                <a:spLocks/>
              </p:cNvSpPr>
              <p:nvPr/>
            </p:nvSpPr>
            <p:spPr bwMode="auto">
              <a:xfrm>
                <a:off x="3732" y="1295"/>
                <a:ext cx="43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" name="Freeform 246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" name="Freeform 247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" name="Freeform 248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" name="Freeform 249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" name="Freeform 250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" name="Freeform 251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" name="Freeform 252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" name="Freeform 253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" name="Freeform 254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" name="Freeform 255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" name="Freeform 256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4" name="Freeform 257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5" name="Freeform 258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6" name="Freeform 259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7" name="Freeform 260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8" name="Freeform 261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9" name="Freeform 262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0" name="Freeform 263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1" name="Freeform 264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2" name="Freeform 265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3" name="Freeform 266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4" name="Freeform 267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5" name="Freeform 268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6" name="Freeform 269"/>
              <p:cNvSpPr>
                <a:spLocks/>
              </p:cNvSpPr>
              <p:nvPr/>
            </p:nvSpPr>
            <p:spPr bwMode="auto">
              <a:xfrm>
                <a:off x="3879" y="1325"/>
                <a:ext cx="68" cy="105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7" name="Freeform 270"/>
              <p:cNvSpPr>
                <a:spLocks/>
              </p:cNvSpPr>
              <p:nvPr/>
            </p:nvSpPr>
            <p:spPr bwMode="auto">
              <a:xfrm>
                <a:off x="3842" y="1313"/>
                <a:ext cx="68" cy="105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8" name="Freeform 271"/>
              <p:cNvSpPr>
                <a:spLocks/>
              </p:cNvSpPr>
              <p:nvPr/>
            </p:nvSpPr>
            <p:spPr bwMode="auto">
              <a:xfrm>
                <a:off x="3824" y="1313"/>
                <a:ext cx="43" cy="99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9" name="Freeform 272"/>
              <p:cNvSpPr>
                <a:spLocks/>
              </p:cNvSpPr>
              <p:nvPr/>
            </p:nvSpPr>
            <p:spPr bwMode="auto">
              <a:xfrm>
                <a:off x="3799" y="1313"/>
                <a:ext cx="43" cy="86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0" name="Freeform 273"/>
              <p:cNvSpPr>
                <a:spLocks/>
              </p:cNvSpPr>
              <p:nvPr/>
            </p:nvSpPr>
            <p:spPr bwMode="auto">
              <a:xfrm>
                <a:off x="3775" y="1307"/>
                <a:ext cx="37" cy="74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1" name="Freeform 274"/>
              <p:cNvSpPr>
                <a:spLocks/>
              </p:cNvSpPr>
              <p:nvPr/>
            </p:nvSpPr>
            <p:spPr bwMode="auto">
              <a:xfrm>
                <a:off x="3756" y="1307"/>
                <a:ext cx="31" cy="68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2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1" cy="68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3" name="Freeform 276"/>
              <p:cNvSpPr>
                <a:spLocks/>
              </p:cNvSpPr>
              <p:nvPr/>
            </p:nvSpPr>
            <p:spPr bwMode="auto">
              <a:xfrm>
                <a:off x="3732" y="1307"/>
                <a:ext cx="25" cy="56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4" name="Freeform 277"/>
              <p:cNvSpPr>
                <a:spLocks/>
              </p:cNvSpPr>
              <p:nvPr/>
            </p:nvSpPr>
            <p:spPr bwMode="auto">
              <a:xfrm>
                <a:off x="3719" y="1307"/>
                <a:ext cx="25" cy="56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5" name="Freeform 278"/>
              <p:cNvSpPr>
                <a:spLocks/>
              </p:cNvSpPr>
              <p:nvPr/>
            </p:nvSpPr>
            <p:spPr bwMode="auto">
              <a:xfrm>
                <a:off x="3707" y="1307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6" name="Freeform 279"/>
              <p:cNvSpPr>
                <a:spLocks/>
              </p:cNvSpPr>
              <p:nvPr/>
            </p:nvSpPr>
            <p:spPr bwMode="auto">
              <a:xfrm>
                <a:off x="3695" y="1307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7" name="Freeform 280"/>
              <p:cNvSpPr>
                <a:spLocks/>
              </p:cNvSpPr>
              <p:nvPr/>
            </p:nvSpPr>
            <p:spPr bwMode="auto">
              <a:xfrm>
                <a:off x="3688" y="1307"/>
                <a:ext cx="18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8" name="Freeform 281"/>
              <p:cNvSpPr>
                <a:spLocks/>
              </p:cNvSpPr>
              <p:nvPr/>
            </p:nvSpPr>
            <p:spPr bwMode="auto">
              <a:xfrm>
                <a:off x="3855" y="1258"/>
                <a:ext cx="68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9" name="Freeform 282"/>
              <p:cNvSpPr>
                <a:spLocks/>
              </p:cNvSpPr>
              <p:nvPr/>
            </p:nvSpPr>
            <p:spPr bwMode="auto">
              <a:xfrm>
                <a:off x="3824" y="1258"/>
                <a:ext cx="68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0" name="Freeform 283"/>
              <p:cNvSpPr>
                <a:spLocks/>
              </p:cNvSpPr>
              <p:nvPr/>
            </p:nvSpPr>
            <p:spPr bwMode="auto">
              <a:xfrm>
                <a:off x="3799" y="1270"/>
                <a:ext cx="55" cy="68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1" name="Freeform 284"/>
              <p:cNvSpPr>
                <a:spLocks/>
              </p:cNvSpPr>
              <p:nvPr/>
            </p:nvSpPr>
            <p:spPr bwMode="auto">
              <a:xfrm>
                <a:off x="3787" y="1270"/>
                <a:ext cx="49" cy="68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2" name="Freeform 285"/>
              <p:cNvSpPr>
                <a:spLocks/>
              </p:cNvSpPr>
              <p:nvPr/>
            </p:nvSpPr>
            <p:spPr bwMode="auto">
              <a:xfrm>
                <a:off x="3762" y="1270"/>
                <a:ext cx="49" cy="68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eform 286"/>
              <p:cNvSpPr>
                <a:spLocks/>
              </p:cNvSpPr>
              <p:nvPr/>
            </p:nvSpPr>
            <p:spPr bwMode="auto">
              <a:xfrm>
                <a:off x="3756" y="1270"/>
                <a:ext cx="31" cy="68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4" name="Freeform 287"/>
              <p:cNvSpPr>
                <a:spLocks/>
              </p:cNvSpPr>
              <p:nvPr/>
            </p:nvSpPr>
            <p:spPr bwMode="auto">
              <a:xfrm>
                <a:off x="3744" y="1282"/>
                <a:ext cx="31" cy="56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5" name="Freeform 288"/>
              <p:cNvSpPr>
                <a:spLocks/>
              </p:cNvSpPr>
              <p:nvPr/>
            </p:nvSpPr>
            <p:spPr bwMode="auto">
              <a:xfrm>
                <a:off x="3719" y="1282"/>
                <a:ext cx="37" cy="56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6" name="Freeform 289"/>
              <p:cNvSpPr>
                <a:spLocks/>
              </p:cNvSpPr>
              <p:nvPr/>
            </p:nvSpPr>
            <p:spPr bwMode="auto">
              <a:xfrm>
                <a:off x="3707" y="1282"/>
                <a:ext cx="37" cy="43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7" name="Freeform 290"/>
              <p:cNvSpPr>
                <a:spLocks/>
              </p:cNvSpPr>
              <p:nvPr/>
            </p:nvSpPr>
            <p:spPr bwMode="auto">
              <a:xfrm>
                <a:off x="3707" y="1282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8" name="Freeform 291"/>
              <p:cNvSpPr>
                <a:spLocks/>
              </p:cNvSpPr>
              <p:nvPr/>
            </p:nvSpPr>
            <p:spPr bwMode="auto">
              <a:xfrm>
                <a:off x="3695" y="1282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9" name="Freeform 292"/>
              <p:cNvSpPr>
                <a:spLocks/>
              </p:cNvSpPr>
              <p:nvPr/>
            </p:nvSpPr>
            <p:spPr bwMode="auto">
              <a:xfrm>
                <a:off x="3688" y="1295"/>
                <a:ext cx="18" cy="31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0" name="Freeform 293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1" name="Freeform 294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2" name="Freeform 295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3" name="Freeform 296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4" name="Freeform 297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5" name="Freeform 298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6" name="Freeform 299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7" name="Freeform 300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8" name="Freeform 301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9" name="Freeform 302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0" name="Freeform 303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1" name="Freeform 304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2" name="Freeform 305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3" name="Freeform 306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4" name="Freeform 307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5" name="Freeform 308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6" name="Freeform 309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7" name="Freeform 310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8" name="Freeform 311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9" name="Freeform 312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0" name="Freeform 313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1" name="Freeform 314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2" name="Freeform 315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3" name="Freeform 316"/>
              <p:cNvSpPr>
                <a:spLocks/>
              </p:cNvSpPr>
              <p:nvPr/>
            </p:nvSpPr>
            <p:spPr bwMode="auto">
              <a:xfrm>
                <a:off x="3836" y="1221"/>
                <a:ext cx="55" cy="49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4" name="Freeform 317"/>
              <p:cNvSpPr>
                <a:spLocks/>
              </p:cNvSpPr>
              <p:nvPr/>
            </p:nvSpPr>
            <p:spPr bwMode="auto">
              <a:xfrm>
                <a:off x="3824" y="1221"/>
                <a:ext cx="43" cy="49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5" name="Freeform 318"/>
              <p:cNvSpPr>
                <a:spLocks/>
              </p:cNvSpPr>
              <p:nvPr/>
            </p:nvSpPr>
            <p:spPr bwMode="auto">
              <a:xfrm>
                <a:off x="3799" y="1239"/>
                <a:ext cx="43" cy="43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6" name="Freeform 319"/>
              <p:cNvSpPr>
                <a:spLocks/>
              </p:cNvSpPr>
              <p:nvPr/>
            </p:nvSpPr>
            <p:spPr bwMode="auto">
              <a:xfrm>
                <a:off x="3787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7" name="Freeform 320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8" name="Freeform 321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9" name="Freeform 322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0" name="Freeform 323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1" name="Freeform 324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2" name="Freeform 325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3" name="Freeform 326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4" name="Freeform 327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5" name="Freeform 328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6" name="Freeform 329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" name="Freeform 330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8" name="Freeform 331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9" name="Freeform 332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0" name="Freeform 333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1" name="Freeform 334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2" name="Freeform 335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Freeform 336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Freeform 337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Freeform 338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6" name="Freeform 339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Freeform 340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Freeform 341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" name="Freeform 342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" name="Freeform 343"/>
              <p:cNvSpPr>
                <a:spLocks/>
              </p:cNvSpPr>
              <p:nvPr/>
            </p:nvSpPr>
            <p:spPr bwMode="auto">
              <a:xfrm>
                <a:off x="3811" y="1202"/>
                <a:ext cx="43" cy="19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Freeform 344"/>
              <p:cNvSpPr>
                <a:spLocks/>
              </p:cNvSpPr>
              <p:nvPr/>
            </p:nvSpPr>
            <p:spPr bwMode="auto">
              <a:xfrm>
                <a:off x="3799" y="1208"/>
                <a:ext cx="37" cy="31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Freeform 345"/>
              <p:cNvSpPr>
                <a:spLocks/>
              </p:cNvSpPr>
              <p:nvPr/>
            </p:nvSpPr>
            <p:spPr bwMode="auto">
              <a:xfrm>
                <a:off x="3787" y="1221"/>
                <a:ext cx="37" cy="19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Freeform 346"/>
              <p:cNvSpPr>
                <a:spLocks/>
              </p:cNvSpPr>
              <p:nvPr/>
            </p:nvSpPr>
            <p:spPr bwMode="auto">
              <a:xfrm>
                <a:off x="3756" y="1258"/>
                <a:ext cx="31" cy="2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4" name="Freeform 347"/>
              <p:cNvSpPr>
                <a:spLocks/>
              </p:cNvSpPr>
              <p:nvPr/>
            </p:nvSpPr>
            <p:spPr bwMode="auto">
              <a:xfrm>
                <a:off x="3756" y="1190"/>
                <a:ext cx="68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5" name="Freeform 348"/>
              <p:cNvSpPr>
                <a:spLocks/>
              </p:cNvSpPr>
              <p:nvPr/>
            </p:nvSpPr>
            <p:spPr bwMode="auto">
              <a:xfrm>
                <a:off x="3399" y="1362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6" name="Line 349"/>
              <p:cNvSpPr>
                <a:spLocks noChangeShapeType="1"/>
              </p:cNvSpPr>
              <p:nvPr/>
            </p:nvSpPr>
            <p:spPr bwMode="auto">
              <a:xfrm flipH="1">
                <a:off x="3479" y="1523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7" name="Freeform 350"/>
              <p:cNvSpPr>
                <a:spLocks/>
              </p:cNvSpPr>
              <p:nvPr/>
            </p:nvSpPr>
            <p:spPr bwMode="auto">
              <a:xfrm>
                <a:off x="3479" y="1535"/>
                <a:ext cx="31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8" name="Freeform 351"/>
              <p:cNvSpPr>
                <a:spLocks/>
              </p:cNvSpPr>
              <p:nvPr/>
            </p:nvSpPr>
            <p:spPr bwMode="auto">
              <a:xfrm>
                <a:off x="3479" y="1535"/>
                <a:ext cx="18" cy="12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9" name="Freeform 352"/>
              <p:cNvSpPr>
                <a:spLocks/>
              </p:cNvSpPr>
              <p:nvPr/>
            </p:nvSpPr>
            <p:spPr bwMode="auto">
              <a:xfrm>
                <a:off x="3479" y="1547"/>
                <a:ext cx="31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0" name="Freeform 353"/>
              <p:cNvSpPr>
                <a:spLocks/>
              </p:cNvSpPr>
              <p:nvPr/>
            </p:nvSpPr>
            <p:spPr bwMode="auto">
              <a:xfrm>
                <a:off x="3479" y="1554"/>
                <a:ext cx="31" cy="19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1" name="Freeform 354"/>
              <p:cNvSpPr>
                <a:spLocks/>
              </p:cNvSpPr>
              <p:nvPr/>
            </p:nvSpPr>
            <p:spPr bwMode="auto">
              <a:xfrm>
                <a:off x="3492" y="1572"/>
                <a:ext cx="18" cy="6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355"/>
              <p:cNvSpPr>
                <a:spLocks/>
              </p:cNvSpPr>
              <p:nvPr/>
            </p:nvSpPr>
            <p:spPr bwMode="auto">
              <a:xfrm>
                <a:off x="3855" y="1455"/>
                <a:ext cx="12" cy="25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3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0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4" name="Freeform 357"/>
              <p:cNvSpPr>
                <a:spLocks/>
              </p:cNvSpPr>
              <p:nvPr/>
            </p:nvSpPr>
            <p:spPr bwMode="auto">
              <a:xfrm>
                <a:off x="3811" y="1486"/>
                <a:ext cx="80" cy="37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5" name="Freeform 358"/>
              <p:cNvSpPr>
                <a:spLocks/>
              </p:cNvSpPr>
              <p:nvPr/>
            </p:nvSpPr>
            <p:spPr bwMode="auto">
              <a:xfrm>
                <a:off x="3842" y="1430"/>
                <a:ext cx="37" cy="37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6" name="Freeform 359"/>
              <p:cNvSpPr>
                <a:spLocks/>
              </p:cNvSpPr>
              <p:nvPr/>
            </p:nvSpPr>
            <p:spPr bwMode="auto">
              <a:xfrm>
                <a:off x="3756" y="1498"/>
                <a:ext cx="135" cy="56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7" name="Oval 360"/>
              <p:cNvSpPr>
                <a:spLocks noChangeArrowheads="1"/>
              </p:cNvSpPr>
              <p:nvPr/>
            </p:nvSpPr>
            <p:spPr bwMode="auto">
              <a:xfrm>
                <a:off x="3615" y="1097"/>
                <a:ext cx="105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8" name="Freeform 361"/>
              <p:cNvSpPr>
                <a:spLocks/>
              </p:cNvSpPr>
              <p:nvPr/>
            </p:nvSpPr>
            <p:spPr bwMode="auto">
              <a:xfrm>
                <a:off x="3590" y="992"/>
                <a:ext cx="154" cy="117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362"/>
              <p:cNvSpPr>
                <a:spLocks/>
              </p:cNvSpPr>
              <p:nvPr/>
            </p:nvSpPr>
            <p:spPr bwMode="auto">
              <a:xfrm>
                <a:off x="3645" y="925"/>
                <a:ext cx="43" cy="49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0" name="Freeform 363"/>
              <p:cNvSpPr>
                <a:spLocks/>
              </p:cNvSpPr>
              <p:nvPr/>
            </p:nvSpPr>
            <p:spPr bwMode="auto">
              <a:xfrm>
                <a:off x="3590" y="1029"/>
                <a:ext cx="154" cy="56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1" name="Freeform 364"/>
              <p:cNvSpPr>
                <a:spLocks noEditPoints="1"/>
              </p:cNvSpPr>
              <p:nvPr/>
            </p:nvSpPr>
            <p:spPr bwMode="auto">
              <a:xfrm>
                <a:off x="3670" y="992"/>
                <a:ext cx="62" cy="56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2" name="Freeform 365"/>
              <p:cNvSpPr>
                <a:spLocks noEditPoints="1"/>
              </p:cNvSpPr>
              <p:nvPr/>
            </p:nvSpPr>
            <p:spPr bwMode="auto">
              <a:xfrm>
                <a:off x="3590" y="992"/>
                <a:ext cx="74" cy="56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3" name="Freeform 366"/>
              <p:cNvSpPr>
                <a:spLocks/>
              </p:cNvSpPr>
              <p:nvPr/>
            </p:nvSpPr>
            <p:spPr bwMode="auto">
              <a:xfrm>
                <a:off x="3645" y="974"/>
                <a:ext cx="43" cy="9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4" name="Oval 367"/>
              <p:cNvSpPr>
                <a:spLocks noChangeArrowheads="1"/>
              </p:cNvSpPr>
              <p:nvPr/>
            </p:nvSpPr>
            <p:spPr bwMode="auto">
              <a:xfrm>
                <a:off x="3627" y="1073"/>
                <a:ext cx="18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5" name="Oval 368"/>
              <p:cNvSpPr>
                <a:spLocks noChangeArrowheads="1"/>
              </p:cNvSpPr>
              <p:nvPr/>
            </p:nvSpPr>
            <p:spPr bwMode="auto">
              <a:xfrm>
                <a:off x="3615" y="1073"/>
                <a:ext cx="12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Oval 369"/>
              <p:cNvSpPr>
                <a:spLocks noChangeArrowheads="1"/>
              </p:cNvSpPr>
              <p:nvPr/>
            </p:nvSpPr>
            <p:spPr bwMode="auto">
              <a:xfrm>
                <a:off x="3688" y="1073"/>
                <a:ext cx="18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7" name="Oval 370"/>
              <p:cNvSpPr>
                <a:spLocks noChangeArrowheads="1"/>
              </p:cNvSpPr>
              <p:nvPr/>
            </p:nvSpPr>
            <p:spPr bwMode="auto">
              <a:xfrm>
                <a:off x="3707" y="1073"/>
                <a:ext cx="12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8" name="Oval 371"/>
              <p:cNvSpPr>
                <a:spLocks noChangeArrowheads="1"/>
              </p:cNvSpPr>
              <p:nvPr/>
            </p:nvSpPr>
            <p:spPr bwMode="auto">
              <a:xfrm>
                <a:off x="3664" y="1073"/>
                <a:ext cx="6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9" name="Oval 372"/>
              <p:cNvSpPr>
                <a:spLocks noChangeArrowheads="1"/>
              </p:cNvSpPr>
              <p:nvPr/>
            </p:nvSpPr>
            <p:spPr bwMode="auto">
              <a:xfrm>
                <a:off x="3602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0" name="Oval 373"/>
              <p:cNvSpPr>
                <a:spLocks noChangeArrowheads="1"/>
              </p:cNvSpPr>
              <p:nvPr/>
            </p:nvSpPr>
            <p:spPr bwMode="auto">
              <a:xfrm>
                <a:off x="3615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1" name="Oval 374"/>
              <p:cNvSpPr>
                <a:spLocks noChangeArrowheads="1"/>
              </p:cNvSpPr>
              <p:nvPr/>
            </p:nvSpPr>
            <p:spPr bwMode="auto">
              <a:xfrm>
                <a:off x="3719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2" name="Oval 375"/>
              <p:cNvSpPr>
                <a:spLocks noChangeArrowheads="1"/>
              </p:cNvSpPr>
              <p:nvPr/>
            </p:nvSpPr>
            <p:spPr bwMode="auto">
              <a:xfrm>
                <a:off x="3707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376"/>
              <p:cNvSpPr>
                <a:spLocks/>
              </p:cNvSpPr>
              <p:nvPr/>
            </p:nvSpPr>
            <p:spPr bwMode="auto">
              <a:xfrm>
                <a:off x="3590" y="1042"/>
                <a:ext cx="12" cy="25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2" cy="25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5" name="Oval 378"/>
              <p:cNvSpPr>
                <a:spLocks noChangeArrowheads="1"/>
              </p:cNvSpPr>
              <p:nvPr/>
            </p:nvSpPr>
            <p:spPr bwMode="auto">
              <a:xfrm>
                <a:off x="3645" y="974"/>
                <a:ext cx="43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6" name="Oval 379"/>
              <p:cNvSpPr>
                <a:spLocks noChangeArrowheads="1"/>
              </p:cNvSpPr>
              <p:nvPr/>
            </p:nvSpPr>
            <p:spPr bwMode="auto">
              <a:xfrm>
                <a:off x="3664" y="992"/>
                <a:ext cx="6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7" name="Oval 380"/>
              <p:cNvSpPr>
                <a:spLocks noChangeArrowheads="1"/>
              </p:cNvSpPr>
              <p:nvPr/>
            </p:nvSpPr>
            <p:spPr bwMode="auto">
              <a:xfrm>
                <a:off x="3664" y="1005"/>
                <a:ext cx="6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8" name="Oval 381"/>
              <p:cNvSpPr>
                <a:spLocks noChangeArrowheads="1"/>
              </p:cNvSpPr>
              <p:nvPr/>
            </p:nvSpPr>
            <p:spPr bwMode="auto">
              <a:xfrm>
                <a:off x="3664" y="1017"/>
                <a:ext cx="6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9" name="Freeform 382"/>
              <p:cNvSpPr>
                <a:spLocks/>
              </p:cNvSpPr>
              <p:nvPr/>
            </p:nvSpPr>
            <p:spPr bwMode="auto">
              <a:xfrm>
                <a:off x="3455" y="1202"/>
                <a:ext cx="55" cy="19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0" name="Freeform 383"/>
              <p:cNvSpPr>
                <a:spLocks/>
              </p:cNvSpPr>
              <p:nvPr/>
            </p:nvSpPr>
            <p:spPr bwMode="auto">
              <a:xfrm>
                <a:off x="3492" y="1134"/>
                <a:ext cx="98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1" name="Freeform 384"/>
              <p:cNvSpPr>
                <a:spLocks/>
              </p:cNvSpPr>
              <p:nvPr/>
            </p:nvSpPr>
            <p:spPr bwMode="auto">
              <a:xfrm>
                <a:off x="3547" y="1134"/>
                <a:ext cx="55" cy="49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2" name="Freeform 385"/>
              <p:cNvSpPr>
                <a:spLocks/>
              </p:cNvSpPr>
              <p:nvPr/>
            </p:nvSpPr>
            <p:spPr bwMode="auto">
              <a:xfrm>
                <a:off x="3559" y="1048"/>
                <a:ext cx="111" cy="86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3" name="Freeform 386"/>
              <p:cNvSpPr>
                <a:spLocks/>
              </p:cNvSpPr>
              <p:nvPr/>
            </p:nvSpPr>
            <p:spPr bwMode="auto">
              <a:xfrm>
                <a:off x="3547" y="1097"/>
                <a:ext cx="55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4" name="Freeform 387"/>
              <p:cNvSpPr>
                <a:spLocks/>
              </p:cNvSpPr>
              <p:nvPr/>
            </p:nvSpPr>
            <p:spPr bwMode="auto">
              <a:xfrm>
                <a:off x="3510" y="1097"/>
                <a:ext cx="80" cy="43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6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6" name="Freeform 389"/>
              <p:cNvSpPr>
                <a:spLocks/>
              </p:cNvSpPr>
              <p:nvPr/>
            </p:nvSpPr>
            <p:spPr bwMode="auto">
              <a:xfrm>
                <a:off x="3590" y="1110"/>
                <a:ext cx="80" cy="31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7" name="Freeform 390"/>
              <p:cNvSpPr>
                <a:spLocks/>
              </p:cNvSpPr>
              <p:nvPr/>
            </p:nvSpPr>
            <p:spPr bwMode="auto">
              <a:xfrm>
                <a:off x="3572" y="1110"/>
                <a:ext cx="31" cy="2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8" name="Freeform 391"/>
              <p:cNvSpPr>
                <a:spLocks/>
              </p:cNvSpPr>
              <p:nvPr/>
            </p:nvSpPr>
            <p:spPr bwMode="auto">
              <a:xfrm>
                <a:off x="3824" y="1202"/>
                <a:ext cx="55" cy="19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9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8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5" cy="49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1" name="Freeform 394"/>
              <p:cNvSpPr>
                <a:spLocks/>
              </p:cNvSpPr>
              <p:nvPr/>
            </p:nvSpPr>
            <p:spPr bwMode="auto">
              <a:xfrm>
                <a:off x="3664" y="1048"/>
                <a:ext cx="111" cy="86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2" name="Freeform 395"/>
              <p:cNvSpPr>
                <a:spLocks/>
              </p:cNvSpPr>
              <p:nvPr/>
            </p:nvSpPr>
            <p:spPr bwMode="auto">
              <a:xfrm>
                <a:off x="3732" y="1097"/>
                <a:ext cx="55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3" name="Freeform 396"/>
              <p:cNvSpPr>
                <a:spLocks/>
              </p:cNvSpPr>
              <p:nvPr/>
            </p:nvSpPr>
            <p:spPr bwMode="auto">
              <a:xfrm>
                <a:off x="3744" y="1097"/>
                <a:ext cx="80" cy="43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6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5" name="Freeform 398"/>
              <p:cNvSpPr>
                <a:spLocks/>
              </p:cNvSpPr>
              <p:nvPr/>
            </p:nvSpPr>
            <p:spPr bwMode="auto">
              <a:xfrm>
                <a:off x="3664" y="1110"/>
                <a:ext cx="80" cy="31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6" name="Freeform 399"/>
              <p:cNvSpPr>
                <a:spLocks/>
              </p:cNvSpPr>
              <p:nvPr/>
            </p:nvSpPr>
            <p:spPr bwMode="auto">
              <a:xfrm>
                <a:off x="3732" y="1110"/>
                <a:ext cx="31" cy="2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7" name="Freeform 400"/>
              <p:cNvSpPr>
                <a:spLocks/>
              </p:cNvSpPr>
              <p:nvPr/>
            </p:nvSpPr>
            <p:spPr bwMode="auto">
              <a:xfrm>
                <a:off x="3455" y="1134"/>
                <a:ext cx="412" cy="512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8" name="Oval 401"/>
              <p:cNvSpPr>
                <a:spLocks noChangeArrowheads="1"/>
              </p:cNvSpPr>
              <p:nvPr/>
            </p:nvSpPr>
            <p:spPr bwMode="auto">
              <a:xfrm>
                <a:off x="3602" y="1325"/>
                <a:ext cx="129" cy="13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9" name="Freeform 402"/>
              <p:cNvSpPr>
                <a:spLocks/>
              </p:cNvSpPr>
              <p:nvPr/>
            </p:nvSpPr>
            <p:spPr bwMode="auto">
              <a:xfrm>
                <a:off x="3615" y="1338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" name="Freeform 403"/>
            <p:cNvSpPr>
              <a:spLocks noEditPoints="1"/>
            </p:cNvSpPr>
            <p:nvPr/>
          </p:nvSpPr>
          <p:spPr bwMode="auto">
            <a:xfrm>
              <a:off x="1206" y="3334"/>
              <a:ext cx="1323" cy="370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91372" tIns="45688" rIns="91372" bIns="45688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15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16" name="Freeform 405"/>
              <p:cNvSpPr>
                <a:spLocks noEditPoints="1"/>
              </p:cNvSpPr>
              <p:nvPr/>
            </p:nvSpPr>
            <p:spPr bwMode="auto">
              <a:xfrm>
                <a:off x="4424" y="1249"/>
                <a:ext cx="1452" cy="1129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406"/>
              <p:cNvSpPr>
                <a:spLocks noEditPoints="1"/>
              </p:cNvSpPr>
              <p:nvPr/>
            </p:nvSpPr>
            <p:spPr bwMode="auto">
              <a:xfrm>
                <a:off x="4480" y="1329"/>
                <a:ext cx="1335" cy="1085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407"/>
              <p:cNvSpPr>
                <a:spLocks noEditPoints="1"/>
              </p:cNvSpPr>
              <p:nvPr/>
            </p:nvSpPr>
            <p:spPr bwMode="auto">
              <a:xfrm>
                <a:off x="4541" y="1434"/>
                <a:ext cx="1200" cy="999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" name="Oval 408"/>
            <p:cNvSpPr>
              <a:spLocks noChangeArrowheads="1"/>
            </p:cNvSpPr>
            <p:nvPr/>
          </p:nvSpPr>
          <p:spPr bwMode="auto">
            <a:xfrm>
              <a:off x="2706" y="2711"/>
              <a:ext cx="129" cy="13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409"/>
            <p:cNvSpPr>
              <a:spLocks noChangeArrowheads="1"/>
            </p:cNvSpPr>
            <p:nvPr/>
          </p:nvSpPr>
          <p:spPr bwMode="auto">
            <a:xfrm>
              <a:off x="793" y="2705"/>
              <a:ext cx="123" cy="123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1415" y="4959351"/>
            <a:ext cx="382587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43ECC-6C63-40DD-BB81-2D0F7EDEB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2070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087742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3026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932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441899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44" y="4679163"/>
            <a:ext cx="9144001" cy="464344"/>
          </a:xfrm>
          <a:solidFill>
            <a:srgbClr val="FFFF99"/>
          </a:solidFill>
        </p:spPr>
        <p:txBody>
          <a:bodyPr lIns="151220" tIns="75608" rIns="151220" bIns="7560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97467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48760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9" y="1428759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9" y="3258743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33016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368103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2" y="1058667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458750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2" y="1059661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03126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9C8C5989-2679-48AC-BD11-1B71C51F80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1415" y="4959351"/>
            <a:ext cx="382587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7036-609B-42E7-98C7-4BBD76670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6561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5" y="1058668"/>
            <a:ext cx="4114801" cy="780150"/>
          </a:xfrm>
        </p:spPr>
        <p:txBody>
          <a:bodyPr/>
          <a:lstStyle>
            <a:lvl1pPr marL="149699" indent="-149699">
              <a:lnSpc>
                <a:spcPct val="90000"/>
              </a:lnSpc>
              <a:defRPr sz="1191"/>
            </a:lvl1pPr>
            <a:lvl2pPr marL="296484" indent="-143294">
              <a:lnSpc>
                <a:spcPct val="90000"/>
              </a:lnSpc>
              <a:defRPr sz="1128"/>
            </a:lvl2pPr>
            <a:lvl3pPr marL="419976" indent="-126988">
              <a:lnSpc>
                <a:spcPct val="90000"/>
              </a:lnSpc>
              <a:defRPr sz="877"/>
            </a:lvl3pPr>
            <a:lvl4pPr marL="540557" indent="-120575">
              <a:lnSpc>
                <a:spcPct val="90000"/>
              </a:lnSpc>
              <a:defRPr sz="815"/>
            </a:lvl4pPr>
            <a:lvl5pPr marL="667543" indent="-123481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058668"/>
            <a:ext cx="4114801" cy="780150"/>
          </a:xfrm>
        </p:spPr>
        <p:txBody>
          <a:bodyPr/>
          <a:lstStyle>
            <a:lvl1pPr marL="153201" indent="-153201">
              <a:lnSpc>
                <a:spcPct val="90000"/>
              </a:lnSpc>
              <a:defRPr sz="1191"/>
            </a:lvl1pPr>
            <a:lvl2pPr marL="296484" indent="-149699">
              <a:lnSpc>
                <a:spcPct val="90000"/>
              </a:lnSpc>
              <a:defRPr sz="1128"/>
            </a:lvl2pPr>
            <a:lvl3pPr marL="423468" indent="-133398">
              <a:lnSpc>
                <a:spcPct val="90000"/>
              </a:lnSpc>
              <a:defRPr sz="877"/>
            </a:lvl3pPr>
            <a:lvl4pPr marL="540557" indent="-117084">
              <a:lnSpc>
                <a:spcPct val="90000"/>
              </a:lnSpc>
              <a:defRPr sz="815"/>
            </a:lvl4pPr>
            <a:lvl5pPr marL="667543" indent="-120575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359960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5" y="1421849"/>
            <a:ext cx="4114801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2" y="1631162"/>
            <a:ext cx="4114801" cy="701154"/>
          </a:xfrm>
        </p:spPr>
        <p:txBody>
          <a:bodyPr/>
          <a:lstStyle>
            <a:lvl1pPr marL="124064" indent="-124064">
              <a:defRPr sz="1003"/>
            </a:lvl1pPr>
            <a:lvl2pPr marL="247560" indent="-117084">
              <a:defRPr sz="877"/>
            </a:lvl2pPr>
            <a:lvl3pPr marL="358237" indent="-107187">
              <a:defRPr sz="815"/>
            </a:lvl3pPr>
            <a:lvl4pPr marL="462504" indent="-100768">
              <a:defRPr sz="815"/>
            </a:lvl4pPr>
            <a:lvl5pPr marL="563277" indent="-90868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7" y="1421849"/>
            <a:ext cx="4117019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62"/>
            <a:ext cx="4117973" cy="701154"/>
          </a:xfrm>
        </p:spPr>
        <p:txBody>
          <a:bodyPr/>
          <a:lstStyle>
            <a:lvl1pPr marL="130474" indent="-130474">
              <a:defRPr sz="1003"/>
            </a:lvl1pPr>
            <a:lvl2pPr marL="251058" indent="-120575">
              <a:defRPr sz="877"/>
            </a:lvl2pPr>
            <a:lvl3pPr marL="361724" indent="-107770">
              <a:defRPr sz="815"/>
            </a:lvl3pPr>
            <a:lvl4pPr marL="462504" indent="-104258">
              <a:defRPr sz="815"/>
            </a:lvl4pPr>
            <a:lvl5pPr marL="563277" indent="-97283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4066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779878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5347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99692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635269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44" y="4679163"/>
            <a:ext cx="9144001" cy="464344"/>
          </a:xfrm>
          <a:solidFill>
            <a:srgbClr val="FFFF99"/>
          </a:solidFill>
        </p:spPr>
        <p:txBody>
          <a:bodyPr lIns="151220" tIns="75608" rIns="151220" bIns="7560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216791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791449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4" y="1597459"/>
            <a:ext cx="7772892" cy="11031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114" y="2914418"/>
            <a:ext cx="6401785" cy="1314969"/>
          </a:xfrm>
        </p:spPr>
        <p:txBody>
          <a:bodyPr/>
          <a:lstStyle>
            <a:lvl1pPr marL="0" indent="0" algn="ctr">
              <a:buNone/>
              <a:defRPr/>
            </a:lvl1pPr>
            <a:lvl2pPr marL="286397" indent="0" algn="ctr">
              <a:buNone/>
              <a:defRPr/>
            </a:lvl2pPr>
            <a:lvl3pPr marL="572795" indent="0" algn="ctr">
              <a:buNone/>
              <a:defRPr/>
            </a:lvl3pPr>
            <a:lvl4pPr marL="859191" indent="0" algn="ctr">
              <a:buNone/>
              <a:defRPr/>
            </a:lvl4pPr>
            <a:lvl5pPr marL="1145590" indent="0" algn="ctr">
              <a:buNone/>
              <a:defRPr/>
            </a:lvl5pPr>
            <a:lvl6pPr marL="1431988" indent="0" algn="ctr">
              <a:buNone/>
              <a:defRPr/>
            </a:lvl6pPr>
            <a:lvl7pPr marL="1718385" indent="0" algn="ctr">
              <a:buNone/>
              <a:defRPr/>
            </a:lvl7pPr>
            <a:lvl8pPr marL="2004783" indent="0" algn="ctr">
              <a:buNone/>
              <a:defRPr/>
            </a:lvl8pPr>
            <a:lvl9pPr marL="229118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2A2F-F8B3-4F8A-A12A-447DC67D7B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6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B448-E3D8-4DDF-9EA4-6083DF762A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2" y="1597462"/>
            <a:ext cx="7772892" cy="11031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108" y="2914418"/>
            <a:ext cx="6401784" cy="1314969"/>
          </a:xfrm>
        </p:spPr>
        <p:txBody>
          <a:bodyPr/>
          <a:lstStyle>
            <a:lvl1pPr marL="0" indent="0" algn="ctr">
              <a:buNone/>
              <a:defRPr/>
            </a:lvl1pPr>
            <a:lvl2pPr marL="295919" indent="0" algn="ctr">
              <a:buNone/>
              <a:defRPr/>
            </a:lvl2pPr>
            <a:lvl3pPr marL="591838" indent="0" algn="ctr">
              <a:buNone/>
              <a:defRPr/>
            </a:lvl3pPr>
            <a:lvl4pPr marL="887758" indent="0" algn="ctr">
              <a:buNone/>
              <a:defRPr/>
            </a:lvl4pPr>
            <a:lvl5pPr marL="1183676" indent="0" algn="ctr">
              <a:buNone/>
              <a:defRPr/>
            </a:lvl5pPr>
            <a:lvl6pPr marL="1479596" indent="0" algn="ctr">
              <a:buNone/>
              <a:defRPr/>
            </a:lvl6pPr>
            <a:lvl7pPr marL="1775515" indent="0" algn="ctr">
              <a:buNone/>
              <a:defRPr/>
            </a:lvl7pPr>
            <a:lvl8pPr marL="2071433" indent="0" algn="ctr">
              <a:buNone/>
              <a:defRPr/>
            </a:lvl8pPr>
            <a:lvl9pPr marL="236735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2260F5-8F41-4AC8-A4E6-396ACD3D0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95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80" y="3305335"/>
            <a:ext cx="7772892" cy="1021539"/>
          </a:xfrm>
        </p:spPr>
        <p:txBody>
          <a:bodyPr anchor="t"/>
          <a:lstStyle>
            <a:lvl1pPr algn="l">
              <a:defRPr sz="25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080" y="2180350"/>
            <a:ext cx="7772892" cy="1124985"/>
          </a:xfrm>
        </p:spPr>
        <p:txBody>
          <a:bodyPr anchor="b"/>
          <a:lstStyle>
            <a:lvl1pPr marL="0" indent="0">
              <a:buNone/>
              <a:defRPr sz="1253"/>
            </a:lvl1pPr>
            <a:lvl2pPr marL="286397" indent="0">
              <a:buNone/>
              <a:defRPr sz="1191"/>
            </a:lvl2pPr>
            <a:lvl3pPr marL="572795" indent="0">
              <a:buNone/>
              <a:defRPr sz="1003"/>
            </a:lvl3pPr>
            <a:lvl4pPr marL="859191" indent="0">
              <a:buNone/>
              <a:defRPr sz="877"/>
            </a:lvl4pPr>
            <a:lvl5pPr marL="1145590" indent="0">
              <a:buNone/>
              <a:defRPr sz="877"/>
            </a:lvl5pPr>
            <a:lvl6pPr marL="1431988" indent="0">
              <a:buNone/>
              <a:defRPr sz="877"/>
            </a:lvl6pPr>
            <a:lvl7pPr marL="1718385" indent="0">
              <a:buNone/>
              <a:defRPr sz="877"/>
            </a:lvl7pPr>
            <a:lvl8pPr marL="2004783" indent="0">
              <a:buNone/>
              <a:defRPr sz="877"/>
            </a:lvl8pPr>
            <a:lvl9pPr marL="2291181" indent="0">
              <a:buNone/>
              <a:defRPr sz="8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7E31-E34F-43BB-9325-E582BBF133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2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570" y="1200581"/>
            <a:ext cx="4047297" cy="3393854"/>
          </a:xfrm>
        </p:spPr>
        <p:txBody>
          <a:bodyPr/>
          <a:lstStyle>
            <a:lvl1pPr>
              <a:defRPr sz="1754"/>
            </a:lvl1pPr>
            <a:lvl2pPr>
              <a:defRPr sz="1504"/>
            </a:lvl2pPr>
            <a:lvl3pPr>
              <a:defRPr sz="125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738" y="1200581"/>
            <a:ext cx="4048703" cy="3393854"/>
          </a:xfrm>
        </p:spPr>
        <p:txBody>
          <a:bodyPr/>
          <a:lstStyle>
            <a:lvl1pPr>
              <a:defRPr sz="1754"/>
            </a:lvl1pPr>
            <a:lvl2pPr>
              <a:defRPr sz="1504"/>
            </a:lvl2pPr>
            <a:lvl3pPr>
              <a:defRPr sz="125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9966-D64F-4496-B831-2B028C02D99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40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568" y="1150849"/>
            <a:ext cx="4040274" cy="480431"/>
          </a:xfrm>
        </p:spPr>
        <p:txBody>
          <a:bodyPr anchor="b"/>
          <a:lstStyle>
            <a:lvl1pPr marL="0" indent="0">
              <a:buNone/>
              <a:defRPr sz="1504" b="1"/>
            </a:lvl1pPr>
            <a:lvl2pPr marL="286397" indent="0">
              <a:buNone/>
              <a:defRPr sz="1253" b="1"/>
            </a:lvl2pPr>
            <a:lvl3pPr marL="572795" indent="0">
              <a:buNone/>
              <a:defRPr sz="1191" b="1"/>
            </a:lvl3pPr>
            <a:lvl4pPr marL="859191" indent="0">
              <a:buNone/>
              <a:defRPr sz="1003" b="1"/>
            </a:lvl4pPr>
            <a:lvl5pPr marL="1145590" indent="0">
              <a:buNone/>
              <a:defRPr sz="1003" b="1"/>
            </a:lvl5pPr>
            <a:lvl6pPr marL="1431988" indent="0">
              <a:buNone/>
              <a:defRPr sz="1003" b="1"/>
            </a:lvl6pPr>
            <a:lvl7pPr marL="1718385" indent="0">
              <a:buNone/>
              <a:defRPr sz="1003" b="1"/>
            </a:lvl7pPr>
            <a:lvl8pPr marL="2004783" indent="0">
              <a:buNone/>
              <a:defRPr sz="1003" b="1"/>
            </a:lvl8pPr>
            <a:lvl9pPr marL="2291181" indent="0">
              <a:buNone/>
              <a:defRPr sz="10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568" y="1631285"/>
            <a:ext cx="4040274" cy="2963157"/>
          </a:xfrm>
        </p:spPr>
        <p:txBody>
          <a:bodyPr/>
          <a:lstStyle>
            <a:lvl1pPr>
              <a:defRPr sz="1504"/>
            </a:lvl1pPr>
            <a:lvl2pPr>
              <a:defRPr sz="1253"/>
            </a:lvl2pPr>
            <a:lvl3pPr>
              <a:defRPr sz="1191"/>
            </a:lvl3pPr>
            <a:lvl4pPr>
              <a:defRPr sz="1003"/>
            </a:lvl4pPr>
            <a:lvl5pPr>
              <a:defRPr sz="1003"/>
            </a:lvl5pPr>
            <a:lvl6pPr>
              <a:defRPr sz="1003"/>
            </a:lvl6pPr>
            <a:lvl7pPr>
              <a:defRPr sz="1003"/>
            </a:lvl7pPr>
            <a:lvl8pPr>
              <a:defRPr sz="1003"/>
            </a:lvl8pPr>
            <a:lvl9pPr>
              <a:defRPr sz="10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349" y="1150849"/>
            <a:ext cx="4043084" cy="480431"/>
          </a:xfrm>
        </p:spPr>
        <p:txBody>
          <a:bodyPr anchor="b"/>
          <a:lstStyle>
            <a:lvl1pPr marL="0" indent="0">
              <a:buNone/>
              <a:defRPr sz="1504" b="1"/>
            </a:lvl1pPr>
            <a:lvl2pPr marL="286397" indent="0">
              <a:buNone/>
              <a:defRPr sz="1253" b="1"/>
            </a:lvl2pPr>
            <a:lvl3pPr marL="572795" indent="0">
              <a:buNone/>
              <a:defRPr sz="1191" b="1"/>
            </a:lvl3pPr>
            <a:lvl4pPr marL="859191" indent="0">
              <a:buNone/>
              <a:defRPr sz="1003" b="1"/>
            </a:lvl4pPr>
            <a:lvl5pPr marL="1145590" indent="0">
              <a:buNone/>
              <a:defRPr sz="1003" b="1"/>
            </a:lvl5pPr>
            <a:lvl6pPr marL="1431988" indent="0">
              <a:buNone/>
              <a:defRPr sz="1003" b="1"/>
            </a:lvl6pPr>
            <a:lvl7pPr marL="1718385" indent="0">
              <a:buNone/>
              <a:defRPr sz="1003" b="1"/>
            </a:lvl7pPr>
            <a:lvl8pPr marL="2004783" indent="0">
              <a:buNone/>
              <a:defRPr sz="1003" b="1"/>
            </a:lvl8pPr>
            <a:lvl9pPr marL="2291181" indent="0">
              <a:buNone/>
              <a:defRPr sz="10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349" y="1631285"/>
            <a:ext cx="4043084" cy="2963157"/>
          </a:xfrm>
        </p:spPr>
        <p:txBody>
          <a:bodyPr/>
          <a:lstStyle>
            <a:lvl1pPr>
              <a:defRPr sz="1504"/>
            </a:lvl1pPr>
            <a:lvl2pPr>
              <a:defRPr sz="1253"/>
            </a:lvl2pPr>
            <a:lvl3pPr>
              <a:defRPr sz="1191"/>
            </a:lvl3pPr>
            <a:lvl4pPr>
              <a:defRPr sz="1003"/>
            </a:lvl4pPr>
            <a:lvl5pPr>
              <a:defRPr sz="1003"/>
            </a:lvl5pPr>
            <a:lvl6pPr>
              <a:defRPr sz="1003"/>
            </a:lvl6pPr>
            <a:lvl7pPr>
              <a:defRPr sz="1003"/>
            </a:lvl7pPr>
            <a:lvl8pPr>
              <a:defRPr sz="1003"/>
            </a:lvl8pPr>
            <a:lvl9pPr>
              <a:defRPr sz="10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06D8-F3BF-4675-B288-63E4DB2F36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44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61CC-55CC-4677-BFF4-2932192B46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8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5C97-D953-4800-BBCA-E53D0EC937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09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77" y="204905"/>
            <a:ext cx="3009133" cy="871341"/>
          </a:xfrm>
        </p:spPr>
        <p:txBody>
          <a:bodyPr anchor="b"/>
          <a:lstStyle>
            <a:lvl1pPr algn="l">
              <a:defRPr sz="125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78" y="204905"/>
            <a:ext cx="5112154" cy="4389531"/>
          </a:xfrm>
        </p:spPr>
        <p:txBody>
          <a:bodyPr/>
          <a:lstStyle>
            <a:lvl1pPr>
              <a:defRPr sz="2005"/>
            </a:lvl1pPr>
            <a:lvl2pPr>
              <a:defRPr sz="1754"/>
            </a:lvl2pPr>
            <a:lvl3pPr>
              <a:defRPr sz="1504"/>
            </a:lvl3pPr>
            <a:lvl4pPr>
              <a:defRPr sz="1253"/>
            </a:lvl4pPr>
            <a:lvl5pPr>
              <a:defRPr sz="1253"/>
            </a:lvl5pPr>
            <a:lvl6pPr>
              <a:defRPr sz="1253"/>
            </a:lvl6pPr>
            <a:lvl7pPr>
              <a:defRPr sz="1253"/>
            </a:lvl7pPr>
            <a:lvl8pPr>
              <a:defRPr sz="1253"/>
            </a:lvl8pPr>
            <a:lvl9pPr>
              <a:defRPr sz="12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577" y="1076246"/>
            <a:ext cx="3009133" cy="3518190"/>
          </a:xfrm>
        </p:spPr>
        <p:txBody>
          <a:bodyPr/>
          <a:lstStyle>
            <a:lvl1pPr marL="0" indent="0">
              <a:buNone/>
              <a:defRPr sz="877"/>
            </a:lvl1pPr>
            <a:lvl2pPr marL="286397" indent="0">
              <a:buNone/>
              <a:defRPr sz="752"/>
            </a:lvl2pPr>
            <a:lvl3pPr marL="572795" indent="0">
              <a:buNone/>
              <a:defRPr sz="627"/>
            </a:lvl3pPr>
            <a:lvl4pPr marL="859191" indent="0">
              <a:buNone/>
              <a:defRPr sz="564"/>
            </a:lvl4pPr>
            <a:lvl5pPr marL="1145590" indent="0">
              <a:buNone/>
              <a:defRPr sz="564"/>
            </a:lvl5pPr>
            <a:lvl6pPr marL="1431988" indent="0">
              <a:buNone/>
              <a:defRPr sz="564"/>
            </a:lvl6pPr>
            <a:lvl7pPr marL="1718385" indent="0">
              <a:buNone/>
              <a:defRPr sz="564"/>
            </a:lvl7pPr>
            <a:lvl8pPr marL="2004783" indent="0">
              <a:buNone/>
              <a:defRPr sz="564"/>
            </a:lvl8pPr>
            <a:lvl9pPr marL="2291181" indent="0">
              <a:buNone/>
              <a:defRPr sz="56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CA26-78AB-435D-B7C0-27CBB0A0E7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0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55" y="3600752"/>
            <a:ext cx="5485838" cy="424729"/>
          </a:xfrm>
        </p:spPr>
        <p:txBody>
          <a:bodyPr anchor="b"/>
          <a:lstStyle>
            <a:lvl1pPr algn="l">
              <a:defRPr sz="125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55" y="459550"/>
            <a:ext cx="5485838" cy="3086498"/>
          </a:xfrm>
        </p:spPr>
        <p:txBody>
          <a:bodyPr lIns="105921" tIns="52960" rIns="105921" bIns="52960"/>
          <a:lstStyle>
            <a:lvl1pPr marL="0" indent="0">
              <a:buNone/>
              <a:defRPr sz="2005"/>
            </a:lvl1pPr>
            <a:lvl2pPr marL="286397" indent="0">
              <a:buNone/>
              <a:defRPr sz="1754"/>
            </a:lvl2pPr>
            <a:lvl3pPr marL="572795" indent="0">
              <a:buNone/>
              <a:defRPr sz="1504"/>
            </a:lvl3pPr>
            <a:lvl4pPr marL="859191" indent="0">
              <a:buNone/>
              <a:defRPr sz="1253"/>
            </a:lvl4pPr>
            <a:lvl5pPr marL="1145590" indent="0">
              <a:buNone/>
              <a:defRPr sz="1253"/>
            </a:lvl5pPr>
            <a:lvl6pPr marL="1431988" indent="0">
              <a:buNone/>
              <a:defRPr sz="1253"/>
            </a:lvl6pPr>
            <a:lvl7pPr marL="1718385" indent="0">
              <a:buNone/>
              <a:defRPr sz="1253"/>
            </a:lvl7pPr>
            <a:lvl8pPr marL="2004783" indent="0">
              <a:buNone/>
              <a:defRPr sz="1253"/>
            </a:lvl8pPr>
            <a:lvl9pPr marL="2291181" indent="0">
              <a:buNone/>
              <a:defRPr sz="1253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55" y="4025478"/>
            <a:ext cx="5485838" cy="603772"/>
          </a:xfrm>
        </p:spPr>
        <p:txBody>
          <a:bodyPr/>
          <a:lstStyle>
            <a:lvl1pPr marL="0" indent="0">
              <a:buNone/>
              <a:defRPr sz="877"/>
            </a:lvl1pPr>
            <a:lvl2pPr marL="286397" indent="0">
              <a:buNone/>
              <a:defRPr sz="752"/>
            </a:lvl2pPr>
            <a:lvl3pPr marL="572795" indent="0">
              <a:buNone/>
              <a:defRPr sz="627"/>
            </a:lvl3pPr>
            <a:lvl4pPr marL="859191" indent="0">
              <a:buNone/>
              <a:defRPr sz="564"/>
            </a:lvl4pPr>
            <a:lvl5pPr marL="1145590" indent="0">
              <a:buNone/>
              <a:defRPr sz="564"/>
            </a:lvl5pPr>
            <a:lvl6pPr marL="1431988" indent="0">
              <a:buNone/>
              <a:defRPr sz="564"/>
            </a:lvl6pPr>
            <a:lvl7pPr marL="1718385" indent="0">
              <a:buNone/>
              <a:defRPr sz="564"/>
            </a:lvl7pPr>
            <a:lvl8pPr marL="2004783" indent="0">
              <a:buNone/>
              <a:defRPr sz="564"/>
            </a:lvl8pPr>
            <a:lvl9pPr marL="2291181" indent="0">
              <a:buNone/>
              <a:defRPr sz="56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261E-E47E-493A-A7C5-2D872351E0A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79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50B2-FF86-414E-BEF0-512FBA037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8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771" y="205901"/>
            <a:ext cx="2056663" cy="4388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568" y="205901"/>
            <a:ext cx="6039338" cy="4388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AF8DE-2F89-4731-881D-AB590E5475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7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1" y="1200151"/>
            <a:ext cx="8229600" cy="3394472"/>
          </a:xfrm>
        </p:spPr>
        <p:txBody>
          <a:bodyPr lIns="105903" tIns="52950" rIns="105903" bIns="52950"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E69A-154C-474D-841C-A99362B7BD4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9" y="1428759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9" y="3258743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050261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69" y="205901"/>
            <a:ext cx="8230864" cy="4388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EE33-88FA-4A0C-8A1E-81C51B35F0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881886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2" y="1058667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96209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2" y="1059661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8137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5" y="1058668"/>
            <a:ext cx="4114801" cy="780150"/>
          </a:xfrm>
        </p:spPr>
        <p:txBody>
          <a:bodyPr/>
          <a:lstStyle>
            <a:lvl1pPr marL="149699" indent="-149699">
              <a:lnSpc>
                <a:spcPct val="90000"/>
              </a:lnSpc>
              <a:defRPr sz="1191"/>
            </a:lvl1pPr>
            <a:lvl2pPr marL="296484" indent="-143294">
              <a:lnSpc>
                <a:spcPct val="90000"/>
              </a:lnSpc>
              <a:defRPr sz="1128"/>
            </a:lvl2pPr>
            <a:lvl3pPr marL="419976" indent="-126988">
              <a:lnSpc>
                <a:spcPct val="90000"/>
              </a:lnSpc>
              <a:defRPr sz="877"/>
            </a:lvl3pPr>
            <a:lvl4pPr marL="540557" indent="-120575">
              <a:lnSpc>
                <a:spcPct val="90000"/>
              </a:lnSpc>
              <a:defRPr sz="815"/>
            </a:lvl4pPr>
            <a:lvl5pPr marL="667543" indent="-123481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058668"/>
            <a:ext cx="4114801" cy="780150"/>
          </a:xfrm>
        </p:spPr>
        <p:txBody>
          <a:bodyPr/>
          <a:lstStyle>
            <a:lvl1pPr marL="153201" indent="-153201">
              <a:lnSpc>
                <a:spcPct val="90000"/>
              </a:lnSpc>
              <a:defRPr sz="1191"/>
            </a:lvl1pPr>
            <a:lvl2pPr marL="296484" indent="-149699">
              <a:lnSpc>
                <a:spcPct val="90000"/>
              </a:lnSpc>
              <a:defRPr sz="1128"/>
            </a:lvl2pPr>
            <a:lvl3pPr marL="423468" indent="-133398">
              <a:lnSpc>
                <a:spcPct val="90000"/>
              </a:lnSpc>
              <a:defRPr sz="877"/>
            </a:lvl3pPr>
            <a:lvl4pPr marL="540557" indent="-117084">
              <a:lnSpc>
                <a:spcPct val="90000"/>
              </a:lnSpc>
              <a:defRPr sz="815"/>
            </a:lvl4pPr>
            <a:lvl5pPr marL="667543" indent="-120575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253399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5" y="1421849"/>
            <a:ext cx="4114801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2" y="1631162"/>
            <a:ext cx="4114801" cy="701154"/>
          </a:xfrm>
        </p:spPr>
        <p:txBody>
          <a:bodyPr/>
          <a:lstStyle>
            <a:lvl1pPr marL="124064" indent="-124064">
              <a:defRPr sz="1003"/>
            </a:lvl1pPr>
            <a:lvl2pPr marL="247560" indent="-117084">
              <a:defRPr sz="877"/>
            </a:lvl2pPr>
            <a:lvl3pPr marL="358237" indent="-107187">
              <a:defRPr sz="815"/>
            </a:lvl3pPr>
            <a:lvl4pPr marL="462504" indent="-100768">
              <a:defRPr sz="815"/>
            </a:lvl4pPr>
            <a:lvl5pPr marL="563277" indent="-90868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7" y="1421849"/>
            <a:ext cx="4117019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62"/>
            <a:ext cx="4117973" cy="701154"/>
          </a:xfrm>
        </p:spPr>
        <p:txBody>
          <a:bodyPr/>
          <a:lstStyle>
            <a:lvl1pPr marL="130474" indent="-130474">
              <a:defRPr sz="1003"/>
            </a:lvl1pPr>
            <a:lvl2pPr marL="251058" indent="-120575">
              <a:defRPr sz="877"/>
            </a:lvl2pPr>
            <a:lvl3pPr marL="361724" indent="-107770">
              <a:defRPr sz="815"/>
            </a:lvl3pPr>
            <a:lvl4pPr marL="462504" indent="-104258">
              <a:defRPr sz="815"/>
            </a:lvl4pPr>
            <a:lvl5pPr marL="563277" indent="-97283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33649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47" tIns="49008" rIns="98147" bIns="49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4"/>
            <a:ext cx="2133600" cy="3571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defTabSz="573055">
              <a:defRPr sz="9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algn="ctr" defTabSz="573055">
              <a:defRPr sz="9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4"/>
            <a:ext cx="2133600" cy="3571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algn="r" defTabSz="573055">
              <a:defRPr sz="9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BF02F3B-DE8B-4675-87F0-0B5F8E3B0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107" r:id="rId1"/>
    <p:sldLayoutId id="2147529108" r:id="rId2"/>
    <p:sldLayoutId id="2147529109" r:id="rId3"/>
  </p:sldLayoutIdLst>
  <p:transition spd="med">
    <p:fade/>
  </p:transition>
  <p:hf hdr="0" ftr="0" dt="0"/>
  <p:txStyles>
    <p:titleStyle>
      <a:lvl1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2pPr>
      <a:lvl3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3pPr>
      <a:lvl4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4pPr>
      <a:lvl5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5pPr>
      <a:lvl6pPr marL="266146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6pPr>
      <a:lvl7pPr marL="532281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7pPr>
      <a:lvl8pPr marL="798370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8pPr>
      <a:lvl9pPr marL="1064574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9pPr>
    </p:titleStyle>
    <p:bodyStyle>
      <a:lvl1pPr marL="187325" indent="-187325" algn="l" defTabSz="579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147638" algn="l" defTabSz="5794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738188" indent="-109538" algn="l" defTabSz="5794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042988" indent="-107950" algn="l" defTabSz="579438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355725" indent="-106363" algn="l" defTabSz="579438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652172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6pPr>
      <a:lvl7pPr marL="1918342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7pPr>
      <a:lvl8pPr marL="2184417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8pPr>
      <a:lvl9pPr marL="2450601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66146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532281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798370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064574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330685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596761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1862885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129026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3039"/>
            <a:ext cx="8382000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060451"/>
            <a:ext cx="8382000" cy="9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29072" r:id="rId1"/>
    <p:sldLayoutId id="2147529073" r:id="rId2"/>
    <p:sldLayoutId id="2147529074" r:id="rId3"/>
    <p:sldLayoutId id="2147529075" r:id="rId4"/>
    <p:sldLayoutId id="2147529076" r:id="rId5"/>
    <p:sldLayoutId id="2147529077" r:id="rId6"/>
    <p:sldLayoutId id="2147529078" r:id="rId7"/>
    <p:sldLayoutId id="2147529079" r:id="rId8"/>
    <p:sldLayoutId id="2147529080" r:id="rId9"/>
    <p:sldLayoutId id="2147529081" r:id="rId10"/>
    <p:sldLayoutId id="2147529082" r:id="rId11"/>
    <p:sldLayoutId id="2147529083" r:id="rId12"/>
  </p:sldLayoutIdLst>
  <p:transition spd="slow">
    <p:fade/>
  </p:transition>
  <p:txStyles>
    <p:titleStyle>
      <a:lvl1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100" kern="1200" spc="-67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74625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40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064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47638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210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6pPr>
      <a:lvl7pPr marL="1308518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7pPr>
      <a:lvl8pPr marL="1509827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8pPr>
      <a:lvl9pPr marL="1711139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1pPr>
      <a:lvl2pPr marL="201307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2pPr>
      <a:lvl3pPr marL="40262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0393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4pPr>
      <a:lvl5pPr marL="805245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5pPr>
      <a:lvl6pPr marL="100655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6pPr>
      <a:lvl7pPr marL="1207861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7pPr>
      <a:lvl8pPr marL="140917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8pPr>
      <a:lvl9pPr marL="161048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3039"/>
            <a:ext cx="8382000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060451"/>
            <a:ext cx="8382000" cy="9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29084" r:id="rId1"/>
    <p:sldLayoutId id="2147529085" r:id="rId2"/>
    <p:sldLayoutId id="2147529086" r:id="rId3"/>
    <p:sldLayoutId id="2147529087" r:id="rId4"/>
    <p:sldLayoutId id="2147529088" r:id="rId5"/>
    <p:sldLayoutId id="2147529089" r:id="rId6"/>
    <p:sldLayoutId id="2147529090" r:id="rId7"/>
    <p:sldLayoutId id="2147529091" r:id="rId8"/>
    <p:sldLayoutId id="2147529092" r:id="rId9"/>
    <p:sldLayoutId id="2147529093" r:id="rId10"/>
    <p:sldLayoutId id="2147529094" r:id="rId11"/>
    <p:sldLayoutId id="2147529095" r:id="rId12"/>
  </p:sldLayoutIdLst>
  <p:transition spd="slow">
    <p:fade/>
  </p:transition>
  <p:hf hdr="0" ftr="0" dt="0"/>
  <p:txStyles>
    <p:titleStyle>
      <a:lvl1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100" kern="1200" spc="-67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74625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40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064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47638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210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6pPr>
      <a:lvl7pPr marL="1308518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7pPr>
      <a:lvl8pPr marL="1509827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8pPr>
      <a:lvl9pPr marL="1711139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1pPr>
      <a:lvl2pPr marL="201307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2pPr>
      <a:lvl3pPr marL="40262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0393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4pPr>
      <a:lvl5pPr marL="805245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5pPr>
      <a:lvl6pPr marL="100655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6pPr>
      <a:lvl7pPr marL="1207861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7pPr>
      <a:lvl8pPr marL="140917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8pPr>
      <a:lvl9pPr marL="161048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">
              <a:srgbClr val="84D6FF">
                <a:lumMod val="92000"/>
                <a:lumOff val="8000"/>
              </a:srgbClr>
            </a:gs>
            <a:gs pos="0">
              <a:srgbClr val="66CCFF"/>
            </a:gs>
            <a:gs pos="100000">
              <a:srgbClr val="FFFFFF">
                <a:lumMod val="92000"/>
                <a:lumOff val="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568" y="205901"/>
            <a:ext cx="8230864" cy="8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876" tIns="52936" rIns="105876" bIns="529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68" y="1200581"/>
            <a:ext cx="8230864" cy="33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571" y="4683957"/>
            <a:ext cx="2133927" cy="3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331" y="4683957"/>
            <a:ext cx="2895343" cy="3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06" y="4683957"/>
            <a:ext cx="2133927" cy="3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0BBD3F-17FF-4EC5-9097-2846588F50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9161" r:id="rId1"/>
    <p:sldLayoutId id="2147529162" r:id="rId2"/>
    <p:sldLayoutId id="2147529163" r:id="rId3"/>
    <p:sldLayoutId id="2147529164" r:id="rId4"/>
    <p:sldLayoutId id="2147529165" r:id="rId5"/>
    <p:sldLayoutId id="2147529166" r:id="rId6"/>
    <p:sldLayoutId id="2147529167" r:id="rId7"/>
    <p:sldLayoutId id="2147529168" r:id="rId8"/>
    <p:sldLayoutId id="2147529169" r:id="rId9"/>
    <p:sldLayoutId id="2147529170" r:id="rId10"/>
    <p:sldLayoutId id="2147529171" r:id="rId11"/>
    <p:sldLayoutId id="2147529172" r:id="rId12"/>
    <p:sldLayoutId id="2147529173" r:id="rId13"/>
  </p:sldLayoutIdLst>
  <p:transition advClick="0"/>
  <p:txStyles>
    <p:titleStyle>
      <a:lvl1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+mj-lt"/>
          <a:ea typeface="+mj-ea"/>
          <a:cs typeface="+mj-cs"/>
        </a:defRPr>
      </a:lvl1pPr>
      <a:lvl2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2pPr>
      <a:lvl3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3pPr>
      <a:lvl4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4pPr>
      <a:lvl5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5pPr>
      <a:lvl6pPr marL="286397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6pPr>
      <a:lvl7pPr marL="572795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7pPr>
      <a:lvl8pPr marL="859191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8pPr>
      <a:lvl9pPr marL="1145590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9pPr>
    </p:titleStyle>
    <p:bodyStyle>
      <a:lvl1pPr marL="242714" indent="-242714" algn="l" defTabSz="658510" rtl="0" eaLnBrk="0" fontAlgn="base" hangingPunct="0">
        <a:spcBef>
          <a:spcPct val="20000"/>
        </a:spcBef>
        <a:spcAft>
          <a:spcPct val="0"/>
        </a:spcAft>
        <a:buChar char="•"/>
        <a:defRPr sz="2318">
          <a:solidFill>
            <a:schemeClr val="tx1"/>
          </a:solidFill>
          <a:latin typeface="+mn-lt"/>
          <a:ea typeface="+mn-ea"/>
          <a:cs typeface="+mn-cs"/>
        </a:defRPr>
      </a:lvl1pPr>
      <a:lvl2pPr marL="533174" indent="-200935" algn="l" defTabSz="658510" rtl="0" eaLnBrk="0" fontAlgn="base" hangingPunct="0">
        <a:spcBef>
          <a:spcPct val="20000"/>
        </a:spcBef>
        <a:spcAft>
          <a:spcPct val="0"/>
        </a:spcAft>
        <a:buChar char="–"/>
        <a:defRPr sz="2005">
          <a:solidFill>
            <a:schemeClr val="tx1"/>
          </a:solidFill>
          <a:latin typeface="+mn-lt"/>
        </a:defRPr>
      </a:lvl2pPr>
      <a:lvl3pPr marL="823634" indent="-160151" algn="l" defTabSz="658510" rtl="0" eaLnBrk="0" fontAlgn="base" hangingPunct="0">
        <a:spcBef>
          <a:spcPct val="20000"/>
        </a:spcBef>
        <a:spcAft>
          <a:spcPct val="0"/>
        </a:spcAft>
        <a:buChar char="•"/>
        <a:defRPr sz="1754">
          <a:solidFill>
            <a:schemeClr val="tx1"/>
          </a:solidFill>
          <a:latin typeface="+mn-lt"/>
        </a:defRPr>
      </a:lvl3pPr>
      <a:lvl4pPr marL="1155873" indent="-160151" algn="l" defTabSz="658510" rtl="0" eaLnBrk="0" fontAlgn="base" hangingPunct="0">
        <a:spcBef>
          <a:spcPct val="20000"/>
        </a:spcBef>
        <a:spcAft>
          <a:spcPct val="0"/>
        </a:spcAft>
        <a:buChar char="–"/>
        <a:defRPr sz="1441">
          <a:solidFill>
            <a:schemeClr val="tx1"/>
          </a:solidFill>
          <a:latin typeface="+mn-lt"/>
        </a:defRPr>
      </a:lvl4pPr>
      <a:lvl5pPr marL="1489107" indent="-161146" algn="l" defTabSz="658510" rtl="0" eaLnBrk="0" fontAlgn="base" hangingPunct="0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5pPr>
      <a:lvl6pPr marL="1780040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6pPr>
      <a:lvl7pPr marL="2066438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7pPr>
      <a:lvl8pPr marL="2352837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8pPr>
      <a:lvl9pPr marL="2639232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86397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572795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859191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145590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431988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718385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004783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291181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5" y="807123"/>
            <a:ext cx="5973779" cy="42538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63160865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0" y="807541"/>
            <a:ext cx="5973760" cy="425297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696788449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0" y="807541"/>
            <a:ext cx="5973759" cy="42529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429051796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0" y="807541"/>
            <a:ext cx="5973759" cy="42529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38637840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1" y="807541"/>
            <a:ext cx="5973757" cy="42529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95462141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1" y="807541"/>
            <a:ext cx="5973756" cy="425297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400943022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40" y="728659"/>
            <a:ext cx="7745406" cy="435679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24005907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613" y="807541"/>
            <a:ext cx="5973778" cy="425298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95671295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004" y="807541"/>
            <a:ext cx="5664057" cy="42529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314361499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71" cy="425298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567960583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70" cy="42529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22956072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69" cy="42529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39844107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69" cy="425298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96661633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8" y="807541"/>
            <a:ext cx="5973767" cy="425298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59479862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8" y="807541"/>
            <a:ext cx="5973767" cy="425298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9586070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_Оформление по умолчанию">
  <a:themeElements>
    <a:clrScheme name="5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114404</TotalTime>
  <Words>30</Words>
  <Application>Microsoft Office PowerPoint</Application>
  <PresentationFormat>Экран (16:9)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58_Оформление по умолчанию</vt:lpstr>
      <vt:lpstr>5_Blue Segoe 4-3 template-template_April-17-2007</vt:lpstr>
      <vt:lpstr>Blue Segoe 4-3 template-template_April-17-2007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ЮРЦ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селектору</dc:title>
  <dc:creator>Отдел координации и взаимодействия</dc:creator>
  <cp:lastModifiedBy>Учитель</cp:lastModifiedBy>
  <cp:revision>9687</cp:revision>
  <cp:lastPrinted>2019-08-05T10:14:05Z</cp:lastPrinted>
  <dcterms:created xsi:type="dcterms:W3CDTF">2004-01-29T13:56:16Z</dcterms:created>
  <dcterms:modified xsi:type="dcterms:W3CDTF">2020-10-23T10:39:42Z</dcterms:modified>
</cp:coreProperties>
</file>